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C943E-D97F-4C6F-AFF1-3A5A42FE0B27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38A73EA-A2EE-4A8A-B027-3CF8601A71FF}">
      <dgm:prSet/>
      <dgm:spPr/>
      <dgm:t>
        <a:bodyPr/>
        <a:lstStyle/>
        <a:p>
          <a:pPr rtl="0"/>
          <a:r>
            <a:rPr lang="en-US" dirty="0" smtClean="0"/>
            <a:t>Network card that plugs into your computer</a:t>
          </a:r>
          <a:endParaRPr lang="en-US" dirty="0"/>
        </a:p>
      </dgm:t>
    </dgm:pt>
    <dgm:pt modelId="{B351702E-6D7A-438B-AE0F-C6F2017CF074}" type="parTrans" cxnId="{A0AF3737-9F96-473D-AD91-1C42A9B47FC1}">
      <dgm:prSet/>
      <dgm:spPr/>
      <dgm:t>
        <a:bodyPr/>
        <a:lstStyle/>
        <a:p>
          <a:endParaRPr lang="en-US"/>
        </a:p>
      </dgm:t>
    </dgm:pt>
    <dgm:pt modelId="{99CCF3B7-147B-437D-9A1A-926C73D9425C}" type="sibTrans" cxnId="{A0AF3737-9F96-473D-AD91-1C42A9B47FC1}">
      <dgm:prSet/>
      <dgm:spPr/>
      <dgm:t>
        <a:bodyPr/>
        <a:lstStyle/>
        <a:p>
          <a:endParaRPr lang="en-US"/>
        </a:p>
      </dgm:t>
    </dgm:pt>
    <dgm:pt modelId="{EC05CA16-A652-4911-8E6E-93CEED96F3CC}">
      <dgm:prSet/>
      <dgm:spPr/>
      <dgm:t>
        <a:bodyPr/>
        <a:lstStyle/>
        <a:p>
          <a:pPr rtl="0"/>
          <a:r>
            <a:rPr lang="en-US" dirty="0" smtClean="0"/>
            <a:t>Circuit board that allows you to plug into your network</a:t>
          </a:r>
          <a:endParaRPr lang="en-US" dirty="0"/>
        </a:p>
      </dgm:t>
    </dgm:pt>
    <dgm:pt modelId="{9A17A58B-E0F3-4004-9F15-2746CF9DF74B}" type="parTrans" cxnId="{216F6E2B-C427-49B1-A38F-EE1582C88F84}">
      <dgm:prSet/>
      <dgm:spPr/>
      <dgm:t>
        <a:bodyPr/>
        <a:lstStyle/>
        <a:p>
          <a:endParaRPr lang="en-US"/>
        </a:p>
      </dgm:t>
    </dgm:pt>
    <dgm:pt modelId="{13924869-171C-4548-9C0A-8E3C27E57FC4}" type="sibTrans" cxnId="{216F6E2B-C427-49B1-A38F-EE1582C88F84}">
      <dgm:prSet/>
      <dgm:spPr/>
      <dgm:t>
        <a:bodyPr/>
        <a:lstStyle/>
        <a:p>
          <a:endParaRPr lang="en-US"/>
        </a:p>
      </dgm:t>
    </dgm:pt>
    <dgm:pt modelId="{1C06303A-FA49-4228-9E8C-CEADF3BB8845}">
      <dgm:prSet/>
      <dgm:spPr/>
      <dgm:t>
        <a:bodyPr/>
        <a:lstStyle/>
        <a:p>
          <a:endParaRPr lang="en-US"/>
        </a:p>
      </dgm:t>
    </dgm:pt>
    <dgm:pt modelId="{BCC50565-1414-4DAA-9C4F-75ACA6956AC0}" type="parTrans" cxnId="{D01A0F63-86F7-41DA-8580-FA8FC77DD8C6}">
      <dgm:prSet/>
      <dgm:spPr/>
      <dgm:t>
        <a:bodyPr/>
        <a:lstStyle/>
        <a:p>
          <a:endParaRPr lang="en-US"/>
        </a:p>
      </dgm:t>
    </dgm:pt>
    <dgm:pt modelId="{1F74BD44-4E5B-449B-BB41-98D1AB62A7B9}" type="sibTrans" cxnId="{D01A0F63-86F7-41DA-8580-FA8FC77DD8C6}">
      <dgm:prSet/>
      <dgm:spPr/>
      <dgm:t>
        <a:bodyPr/>
        <a:lstStyle/>
        <a:p>
          <a:endParaRPr lang="en-US"/>
        </a:p>
      </dgm:t>
    </dgm:pt>
    <dgm:pt modelId="{976DF5E7-4A8A-4A52-BAD5-FB4503681F41}">
      <dgm:prSet/>
      <dgm:spPr/>
      <dgm:t>
        <a:bodyPr/>
        <a:lstStyle/>
        <a:p>
          <a:endParaRPr lang="en-US"/>
        </a:p>
      </dgm:t>
    </dgm:pt>
    <dgm:pt modelId="{F4EDAA56-B0D9-4750-85FF-5F9572F3DBA8}" type="parTrans" cxnId="{8F8F1A9F-2E3A-48B9-B6DE-EA549D782397}">
      <dgm:prSet/>
      <dgm:spPr/>
      <dgm:t>
        <a:bodyPr/>
        <a:lstStyle/>
        <a:p>
          <a:endParaRPr lang="en-US"/>
        </a:p>
      </dgm:t>
    </dgm:pt>
    <dgm:pt modelId="{CB97DCA5-6652-4CC0-AC4D-B718F9B6BDA2}" type="sibTrans" cxnId="{8F8F1A9F-2E3A-48B9-B6DE-EA549D782397}">
      <dgm:prSet/>
      <dgm:spPr/>
      <dgm:t>
        <a:bodyPr/>
        <a:lstStyle/>
        <a:p>
          <a:endParaRPr lang="en-US"/>
        </a:p>
      </dgm:t>
    </dgm:pt>
    <dgm:pt modelId="{8EB72153-A96B-45A0-88F2-F89F02ED5C23}">
      <dgm:prSet/>
      <dgm:spPr/>
      <dgm:t>
        <a:bodyPr/>
        <a:lstStyle/>
        <a:p>
          <a:pPr rtl="0"/>
          <a:endParaRPr lang="en-US" dirty="0"/>
        </a:p>
      </dgm:t>
    </dgm:pt>
    <dgm:pt modelId="{3B269BCC-D223-4E90-90C9-F92A101570AB}" type="parTrans" cxnId="{A7F45B7A-52FC-4BE0-AA60-16A31F58E1B1}">
      <dgm:prSet/>
      <dgm:spPr/>
      <dgm:t>
        <a:bodyPr/>
        <a:lstStyle/>
        <a:p>
          <a:endParaRPr lang="en-US"/>
        </a:p>
      </dgm:t>
    </dgm:pt>
    <dgm:pt modelId="{B2BCFB4C-8F4E-4EE0-A8A3-D5FFD041D8D8}" type="sibTrans" cxnId="{A7F45B7A-52FC-4BE0-AA60-16A31F58E1B1}">
      <dgm:prSet/>
      <dgm:spPr/>
      <dgm:t>
        <a:bodyPr/>
        <a:lstStyle/>
        <a:p>
          <a:endParaRPr lang="en-US"/>
        </a:p>
      </dgm:t>
    </dgm:pt>
    <dgm:pt modelId="{6C9F01B5-3D80-4709-9DBB-0E9F24AD22BA}" type="pres">
      <dgm:prSet presAssocID="{091C943E-D97F-4C6F-AFF1-3A5A42FE0B2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29BED9-D691-4372-A759-9F525704E25B}" type="pres">
      <dgm:prSet presAssocID="{091C943E-D97F-4C6F-AFF1-3A5A42FE0B27}" presName="divider" presStyleLbl="fgShp" presStyleIdx="0" presStyleCnt="1"/>
      <dgm:spPr/>
    </dgm:pt>
    <dgm:pt modelId="{D40B5005-7A55-45D7-91D8-EB3A989FFCAA}" type="pres">
      <dgm:prSet presAssocID="{438A73EA-A2EE-4A8A-B027-3CF8601A71FF}" presName="downArrow" presStyleLbl="node1" presStyleIdx="0" presStyleCnt="2"/>
      <dgm:spPr/>
    </dgm:pt>
    <dgm:pt modelId="{CE6E7D7C-6B30-46C8-A49F-E0F670871B68}" type="pres">
      <dgm:prSet presAssocID="{438A73EA-A2EE-4A8A-B027-3CF8601A71FF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5395D-52C6-43D9-A210-03FE7333F00F}" type="pres">
      <dgm:prSet presAssocID="{EC05CA16-A652-4911-8E6E-93CEED96F3CC}" presName="upArrow" presStyleLbl="node1" presStyleIdx="1" presStyleCnt="2"/>
      <dgm:spPr/>
    </dgm:pt>
    <dgm:pt modelId="{5CC63159-78CD-421B-A5EA-D5E75949FB41}" type="pres">
      <dgm:prSet presAssocID="{EC05CA16-A652-4911-8E6E-93CEED96F3CC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A33EEF-41D5-443A-838A-ACD3F1E1B783}" type="presOf" srcId="{091C943E-D97F-4C6F-AFF1-3A5A42FE0B27}" destId="{6C9F01B5-3D80-4709-9DBB-0E9F24AD22BA}" srcOrd="0" destOrd="0" presId="urn:microsoft.com/office/officeart/2005/8/layout/arrow3"/>
    <dgm:cxn modelId="{3FDFFA79-931C-4A77-830E-8347F2DF38BC}" type="presOf" srcId="{EC05CA16-A652-4911-8E6E-93CEED96F3CC}" destId="{5CC63159-78CD-421B-A5EA-D5E75949FB41}" srcOrd="0" destOrd="0" presId="urn:microsoft.com/office/officeart/2005/8/layout/arrow3"/>
    <dgm:cxn modelId="{8F8F1A9F-2E3A-48B9-B6DE-EA549D782397}" srcId="{1C06303A-FA49-4228-9E8C-CEADF3BB8845}" destId="{976DF5E7-4A8A-4A52-BAD5-FB4503681F41}" srcOrd="0" destOrd="0" parTransId="{F4EDAA56-B0D9-4750-85FF-5F9572F3DBA8}" sibTransId="{CB97DCA5-6652-4CC0-AC4D-B718F9B6BDA2}"/>
    <dgm:cxn modelId="{A2B7DEF4-3E1A-4DE0-AA92-0BC71CE6FB1B}" type="presOf" srcId="{438A73EA-A2EE-4A8A-B027-3CF8601A71FF}" destId="{CE6E7D7C-6B30-46C8-A49F-E0F670871B68}" srcOrd="0" destOrd="0" presId="urn:microsoft.com/office/officeart/2005/8/layout/arrow3"/>
    <dgm:cxn modelId="{216F6E2B-C427-49B1-A38F-EE1582C88F84}" srcId="{091C943E-D97F-4C6F-AFF1-3A5A42FE0B27}" destId="{EC05CA16-A652-4911-8E6E-93CEED96F3CC}" srcOrd="1" destOrd="0" parTransId="{9A17A58B-E0F3-4004-9F15-2746CF9DF74B}" sibTransId="{13924869-171C-4548-9C0A-8E3C27E57FC4}"/>
    <dgm:cxn modelId="{D01A0F63-86F7-41DA-8580-FA8FC77DD8C6}" srcId="{091C943E-D97F-4C6F-AFF1-3A5A42FE0B27}" destId="{1C06303A-FA49-4228-9E8C-CEADF3BB8845}" srcOrd="2" destOrd="0" parTransId="{BCC50565-1414-4DAA-9C4F-75ACA6956AC0}" sibTransId="{1F74BD44-4E5B-449B-BB41-98D1AB62A7B9}"/>
    <dgm:cxn modelId="{A7F45B7A-52FC-4BE0-AA60-16A31F58E1B1}" srcId="{091C943E-D97F-4C6F-AFF1-3A5A42FE0B27}" destId="{8EB72153-A96B-45A0-88F2-F89F02ED5C23}" srcOrd="3" destOrd="0" parTransId="{3B269BCC-D223-4E90-90C9-F92A101570AB}" sibTransId="{B2BCFB4C-8F4E-4EE0-A8A3-D5FFD041D8D8}"/>
    <dgm:cxn modelId="{A0AF3737-9F96-473D-AD91-1C42A9B47FC1}" srcId="{091C943E-D97F-4C6F-AFF1-3A5A42FE0B27}" destId="{438A73EA-A2EE-4A8A-B027-3CF8601A71FF}" srcOrd="0" destOrd="0" parTransId="{B351702E-6D7A-438B-AE0F-C6F2017CF074}" sibTransId="{99CCF3B7-147B-437D-9A1A-926C73D9425C}"/>
    <dgm:cxn modelId="{A97419B0-F671-4674-B7AC-27ACE4633DF5}" type="presParOf" srcId="{6C9F01B5-3D80-4709-9DBB-0E9F24AD22BA}" destId="{7329BED9-D691-4372-A759-9F525704E25B}" srcOrd="0" destOrd="0" presId="urn:microsoft.com/office/officeart/2005/8/layout/arrow3"/>
    <dgm:cxn modelId="{EE4D0991-A281-42D6-ACA6-18D801E44A32}" type="presParOf" srcId="{6C9F01B5-3D80-4709-9DBB-0E9F24AD22BA}" destId="{D40B5005-7A55-45D7-91D8-EB3A989FFCAA}" srcOrd="1" destOrd="0" presId="urn:microsoft.com/office/officeart/2005/8/layout/arrow3"/>
    <dgm:cxn modelId="{7E47784E-C2F1-435D-95DB-83EC324FF9A6}" type="presParOf" srcId="{6C9F01B5-3D80-4709-9DBB-0E9F24AD22BA}" destId="{CE6E7D7C-6B30-46C8-A49F-E0F670871B68}" srcOrd="2" destOrd="0" presId="urn:microsoft.com/office/officeart/2005/8/layout/arrow3"/>
    <dgm:cxn modelId="{7407CB78-0382-43A5-9B36-AA74CC33AD1A}" type="presParOf" srcId="{6C9F01B5-3D80-4709-9DBB-0E9F24AD22BA}" destId="{CBC5395D-52C6-43D9-A210-03FE7333F00F}" srcOrd="3" destOrd="0" presId="urn:microsoft.com/office/officeart/2005/8/layout/arrow3"/>
    <dgm:cxn modelId="{34B240C0-B458-4D32-8348-52D3D22991CC}" type="presParOf" srcId="{6C9F01B5-3D80-4709-9DBB-0E9F24AD22BA}" destId="{5CC63159-78CD-421B-A5EA-D5E75949FB4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D233DE-3273-454F-90DC-B4C84DC1D85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D63F66-D88E-415E-B183-7A0A15DDE692}">
      <dgm:prSet custT="1"/>
      <dgm:spPr/>
      <dgm:t>
        <a:bodyPr/>
        <a:lstStyle/>
        <a:p>
          <a:pPr rtl="0"/>
          <a:r>
            <a:rPr lang="en-US" sz="2000" dirty="0" smtClean="0"/>
            <a:t>Used in networks that need to send messages across longer distances than the wires can carry the message.</a:t>
          </a:r>
          <a:endParaRPr lang="en-US" sz="2000" dirty="0"/>
        </a:p>
      </dgm:t>
    </dgm:pt>
    <dgm:pt modelId="{158FFE4E-2CB8-49B2-A5AF-0DF5930DA51A}" type="parTrans" cxnId="{DCDDFF6F-AB24-42A2-9EE9-AF862338605B}">
      <dgm:prSet/>
      <dgm:spPr/>
      <dgm:t>
        <a:bodyPr/>
        <a:lstStyle/>
        <a:p>
          <a:endParaRPr lang="en-US"/>
        </a:p>
      </dgm:t>
    </dgm:pt>
    <dgm:pt modelId="{EE926013-A1CE-470C-88F7-2E258E3B89EE}" type="sibTrans" cxnId="{DCDDFF6F-AB24-42A2-9EE9-AF862338605B}">
      <dgm:prSet/>
      <dgm:spPr/>
      <dgm:t>
        <a:bodyPr/>
        <a:lstStyle/>
        <a:p>
          <a:endParaRPr lang="en-US"/>
        </a:p>
      </dgm:t>
    </dgm:pt>
    <dgm:pt modelId="{E8BDD021-2B97-4CCC-B219-D5D3B6A66432}">
      <dgm:prSet/>
      <dgm:spPr/>
      <dgm:t>
        <a:bodyPr/>
        <a:lstStyle/>
        <a:p>
          <a:pPr rtl="0"/>
          <a:r>
            <a:rPr lang="en-US" dirty="0" smtClean="0"/>
            <a:t>Cannot read addresses or data or understand the message</a:t>
          </a:r>
          <a:endParaRPr lang="en-US" dirty="0"/>
        </a:p>
      </dgm:t>
    </dgm:pt>
    <dgm:pt modelId="{57E3DCBA-AD0B-4D11-A6A5-81975F15D57B}" type="parTrans" cxnId="{B3B5FE0E-CE60-4E2D-BB99-440A1265DB60}">
      <dgm:prSet/>
      <dgm:spPr/>
      <dgm:t>
        <a:bodyPr/>
        <a:lstStyle/>
        <a:p>
          <a:endParaRPr lang="en-US"/>
        </a:p>
      </dgm:t>
    </dgm:pt>
    <dgm:pt modelId="{D41D4E7E-0D40-4A02-A137-470B441A5C23}" type="sibTrans" cxnId="{B3B5FE0E-CE60-4E2D-BB99-440A1265DB60}">
      <dgm:prSet/>
      <dgm:spPr/>
      <dgm:t>
        <a:bodyPr/>
        <a:lstStyle/>
        <a:p>
          <a:endParaRPr lang="en-US"/>
        </a:p>
      </dgm:t>
    </dgm:pt>
    <dgm:pt modelId="{86AFAEF7-FA40-4EEA-87F8-C9FC07F4BBE3}">
      <dgm:prSet/>
      <dgm:spPr/>
      <dgm:t>
        <a:bodyPr/>
        <a:lstStyle/>
        <a:p>
          <a:pPr rtl="0"/>
          <a:r>
            <a:rPr lang="en-US" dirty="0" smtClean="0"/>
            <a:t>Simply repeats the message – like a </a:t>
          </a:r>
          <a:r>
            <a:rPr lang="en-US" dirty="0" err="1" smtClean="0"/>
            <a:t>parrott</a:t>
          </a:r>
          <a:r>
            <a:rPr lang="en-US" dirty="0" smtClean="0"/>
            <a:t>!</a:t>
          </a:r>
          <a:endParaRPr lang="en-US" dirty="0"/>
        </a:p>
      </dgm:t>
    </dgm:pt>
    <dgm:pt modelId="{FF904A21-DEC8-4CD3-BD98-FEE010B858AF}" type="parTrans" cxnId="{82B3667C-7165-4BA0-9EC2-03950932F330}">
      <dgm:prSet/>
      <dgm:spPr/>
      <dgm:t>
        <a:bodyPr/>
        <a:lstStyle/>
        <a:p>
          <a:endParaRPr lang="en-US"/>
        </a:p>
      </dgm:t>
    </dgm:pt>
    <dgm:pt modelId="{2D7BC4FE-1FF6-4906-BF88-4DCE43AF1982}" type="sibTrans" cxnId="{82B3667C-7165-4BA0-9EC2-03950932F330}">
      <dgm:prSet/>
      <dgm:spPr/>
      <dgm:t>
        <a:bodyPr/>
        <a:lstStyle/>
        <a:p>
          <a:endParaRPr lang="en-US"/>
        </a:p>
      </dgm:t>
    </dgm:pt>
    <dgm:pt modelId="{68E5797E-3934-418B-A1FD-FF5A0627B000}" type="pres">
      <dgm:prSet presAssocID="{8DD233DE-3273-454F-90DC-B4C84DC1D85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E09D63FA-360E-4C03-BB04-73076190F118}" type="pres">
      <dgm:prSet presAssocID="{8DD233DE-3273-454F-90DC-B4C84DC1D858}" presName="pyramid" presStyleLbl="node1" presStyleIdx="0" presStyleCnt="1"/>
      <dgm:spPr/>
    </dgm:pt>
    <dgm:pt modelId="{E94729C3-EE62-4DDE-9162-D29006695AF1}" type="pres">
      <dgm:prSet presAssocID="{8DD233DE-3273-454F-90DC-B4C84DC1D858}" presName="theList" presStyleCnt="0"/>
      <dgm:spPr/>
    </dgm:pt>
    <dgm:pt modelId="{B24772BC-FDF2-4658-A98D-F1BC877C76EB}" type="pres">
      <dgm:prSet presAssocID="{94D63F66-D88E-415E-B183-7A0A15DDE69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4FBFD-7F01-4939-A189-070D3FB817B3}" type="pres">
      <dgm:prSet presAssocID="{94D63F66-D88E-415E-B183-7A0A15DDE692}" presName="aSpace" presStyleCnt="0"/>
      <dgm:spPr/>
    </dgm:pt>
    <dgm:pt modelId="{831ADF82-7316-4746-8C8A-F5E8825066C9}" type="pres">
      <dgm:prSet presAssocID="{E8BDD021-2B97-4CCC-B219-D5D3B6A66432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A8C4D-E6CD-45DE-9BC7-C610B7B698D4}" type="pres">
      <dgm:prSet presAssocID="{E8BDD021-2B97-4CCC-B219-D5D3B6A66432}" presName="aSpace" presStyleCnt="0"/>
      <dgm:spPr/>
    </dgm:pt>
    <dgm:pt modelId="{9DD2158A-68A9-48CC-B855-3706965BE9FA}" type="pres">
      <dgm:prSet presAssocID="{86AFAEF7-FA40-4EEA-87F8-C9FC07F4BBE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93622-45B9-43FE-932E-F1D8C4E25388}" type="pres">
      <dgm:prSet presAssocID="{86AFAEF7-FA40-4EEA-87F8-C9FC07F4BBE3}" presName="aSpace" presStyleCnt="0"/>
      <dgm:spPr/>
    </dgm:pt>
  </dgm:ptLst>
  <dgm:cxnLst>
    <dgm:cxn modelId="{F6664CAC-38D8-49B8-92A9-D7B71192C969}" type="presOf" srcId="{94D63F66-D88E-415E-B183-7A0A15DDE692}" destId="{B24772BC-FDF2-4658-A98D-F1BC877C76EB}" srcOrd="0" destOrd="0" presId="urn:microsoft.com/office/officeart/2005/8/layout/pyramid2"/>
    <dgm:cxn modelId="{85A76598-83BA-4E86-99AF-D5DA1F948BC1}" type="presOf" srcId="{86AFAEF7-FA40-4EEA-87F8-C9FC07F4BBE3}" destId="{9DD2158A-68A9-48CC-B855-3706965BE9FA}" srcOrd="0" destOrd="0" presId="urn:microsoft.com/office/officeart/2005/8/layout/pyramid2"/>
    <dgm:cxn modelId="{82B3667C-7165-4BA0-9EC2-03950932F330}" srcId="{8DD233DE-3273-454F-90DC-B4C84DC1D858}" destId="{86AFAEF7-FA40-4EEA-87F8-C9FC07F4BBE3}" srcOrd="2" destOrd="0" parTransId="{FF904A21-DEC8-4CD3-BD98-FEE010B858AF}" sibTransId="{2D7BC4FE-1FF6-4906-BF88-4DCE43AF1982}"/>
    <dgm:cxn modelId="{9D64F3BF-1E39-41EE-9652-F71C7474EDFF}" type="presOf" srcId="{E8BDD021-2B97-4CCC-B219-D5D3B6A66432}" destId="{831ADF82-7316-4746-8C8A-F5E8825066C9}" srcOrd="0" destOrd="0" presId="urn:microsoft.com/office/officeart/2005/8/layout/pyramid2"/>
    <dgm:cxn modelId="{B3B5FE0E-CE60-4E2D-BB99-440A1265DB60}" srcId="{8DD233DE-3273-454F-90DC-B4C84DC1D858}" destId="{E8BDD021-2B97-4CCC-B219-D5D3B6A66432}" srcOrd="1" destOrd="0" parTransId="{57E3DCBA-AD0B-4D11-A6A5-81975F15D57B}" sibTransId="{D41D4E7E-0D40-4A02-A137-470B441A5C23}"/>
    <dgm:cxn modelId="{DCDDFF6F-AB24-42A2-9EE9-AF862338605B}" srcId="{8DD233DE-3273-454F-90DC-B4C84DC1D858}" destId="{94D63F66-D88E-415E-B183-7A0A15DDE692}" srcOrd="0" destOrd="0" parTransId="{158FFE4E-2CB8-49B2-A5AF-0DF5930DA51A}" sibTransId="{EE926013-A1CE-470C-88F7-2E258E3B89EE}"/>
    <dgm:cxn modelId="{8A736BE4-D0A3-48E8-962D-71B404453072}" type="presOf" srcId="{8DD233DE-3273-454F-90DC-B4C84DC1D858}" destId="{68E5797E-3934-418B-A1FD-FF5A0627B000}" srcOrd="0" destOrd="0" presId="urn:microsoft.com/office/officeart/2005/8/layout/pyramid2"/>
    <dgm:cxn modelId="{7E9A0F6F-A395-42DF-A5A3-DCF21D09B093}" type="presParOf" srcId="{68E5797E-3934-418B-A1FD-FF5A0627B000}" destId="{E09D63FA-360E-4C03-BB04-73076190F118}" srcOrd="0" destOrd="0" presId="urn:microsoft.com/office/officeart/2005/8/layout/pyramid2"/>
    <dgm:cxn modelId="{B252819F-3F5B-40E8-93E5-76893BDA390B}" type="presParOf" srcId="{68E5797E-3934-418B-A1FD-FF5A0627B000}" destId="{E94729C3-EE62-4DDE-9162-D29006695AF1}" srcOrd="1" destOrd="0" presId="urn:microsoft.com/office/officeart/2005/8/layout/pyramid2"/>
    <dgm:cxn modelId="{0FABB848-90CD-458E-A8C6-4B207AB12690}" type="presParOf" srcId="{E94729C3-EE62-4DDE-9162-D29006695AF1}" destId="{B24772BC-FDF2-4658-A98D-F1BC877C76EB}" srcOrd="0" destOrd="0" presId="urn:microsoft.com/office/officeart/2005/8/layout/pyramid2"/>
    <dgm:cxn modelId="{93D6DF36-5B16-45FB-A14C-2D8B6DFDFA4E}" type="presParOf" srcId="{E94729C3-EE62-4DDE-9162-D29006695AF1}" destId="{7DD4FBFD-7F01-4939-A189-070D3FB817B3}" srcOrd="1" destOrd="0" presId="urn:microsoft.com/office/officeart/2005/8/layout/pyramid2"/>
    <dgm:cxn modelId="{5F0D1801-42FA-44D0-B891-DCBD274E269D}" type="presParOf" srcId="{E94729C3-EE62-4DDE-9162-D29006695AF1}" destId="{831ADF82-7316-4746-8C8A-F5E8825066C9}" srcOrd="2" destOrd="0" presId="urn:microsoft.com/office/officeart/2005/8/layout/pyramid2"/>
    <dgm:cxn modelId="{6C15929B-01B9-40FA-9F79-993ED238F6F9}" type="presParOf" srcId="{E94729C3-EE62-4DDE-9162-D29006695AF1}" destId="{851A8C4D-E6CD-45DE-9BC7-C610B7B698D4}" srcOrd="3" destOrd="0" presId="urn:microsoft.com/office/officeart/2005/8/layout/pyramid2"/>
    <dgm:cxn modelId="{D7B6CD7E-750D-41E6-8061-42A168BBEC43}" type="presParOf" srcId="{E94729C3-EE62-4DDE-9162-D29006695AF1}" destId="{9DD2158A-68A9-48CC-B855-3706965BE9FA}" srcOrd="4" destOrd="0" presId="urn:microsoft.com/office/officeart/2005/8/layout/pyramid2"/>
    <dgm:cxn modelId="{D05D7B64-3510-4880-A7B7-A4F83FF299F0}" type="presParOf" srcId="{E94729C3-EE62-4DDE-9162-D29006695AF1}" destId="{30193622-45B9-43FE-932E-F1D8C4E2538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D953AA-679B-464D-8205-CA481EEB4136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9D966B-0CAF-45BB-A287-15E2DD6EF9A8}">
      <dgm:prSet phldrT="[Text]" custT="1"/>
      <dgm:spPr/>
      <dgm:t>
        <a:bodyPr/>
        <a:lstStyle/>
        <a:p>
          <a:r>
            <a:rPr lang="en-US" sz="3200" dirty="0" smtClean="0"/>
            <a:t>Hub</a:t>
          </a:r>
        </a:p>
        <a:p>
          <a:r>
            <a:rPr lang="en-US" sz="2500" dirty="0" smtClean="0"/>
            <a:t>Connects computers on a LAN, but does not read MAC addresses.  All packets are sent to all computers</a:t>
          </a:r>
          <a:endParaRPr lang="en-US" sz="2500" dirty="0"/>
        </a:p>
      </dgm:t>
    </dgm:pt>
    <dgm:pt modelId="{E39267B5-847D-4103-B870-0E6A4FD0013F}" type="parTrans" cxnId="{58989B97-DAD9-40CE-8D33-FC769630C4A1}">
      <dgm:prSet/>
      <dgm:spPr/>
      <dgm:t>
        <a:bodyPr/>
        <a:lstStyle/>
        <a:p>
          <a:endParaRPr lang="en-US"/>
        </a:p>
      </dgm:t>
    </dgm:pt>
    <dgm:pt modelId="{1996AFE0-7B47-4803-9F7D-6AFD0A7C7BB1}" type="sibTrans" cxnId="{58989B97-DAD9-40CE-8D33-FC769630C4A1}">
      <dgm:prSet/>
      <dgm:spPr/>
      <dgm:t>
        <a:bodyPr/>
        <a:lstStyle/>
        <a:p>
          <a:endParaRPr lang="en-US"/>
        </a:p>
      </dgm:t>
    </dgm:pt>
    <dgm:pt modelId="{35CF29AE-8F17-4B69-80D4-D73FC59776CE}">
      <dgm:prSet phldrT="[Text]"/>
      <dgm:spPr/>
      <dgm:t>
        <a:bodyPr/>
        <a:lstStyle/>
        <a:p>
          <a:r>
            <a:rPr lang="en-US" dirty="0" smtClean="0"/>
            <a:t>Computers read addresses on data packets</a:t>
          </a:r>
          <a:endParaRPr lang="en-US" dirty="0"/>
        </a:p>
      </dgm:t>
    </dgm:pt>
    <dgm:pt modelId="{41D7E2FD-3465-4F3D-9399-999C187E4348}" type="parTrans" cxnId="{D92821CD-ECDC-44AE-9593-AEBEDF8EB44E}">
      <dgm:prSet/>
      <dgm:spPr/>
      <dgm:t>
        <a:bodyPr/>
        <a:lstStyle/>
        <a:p>
          <a:endParaRPr lang="en-US"/>
        </a:p>
      </dgm:t>
    </dgm:pt>
    <dgm:pt modelId="{6438F8D4-F081-4E14-9E24-62E68489D43C}" type="sibTrans" cxnId="{D92821CD-ECDC-44AE-9593-AEBEDF8EB44E}">
      <dgm:prSet/>
      <dgm:spPr/>
      <dgm:t>
        <a:bodyPr/>
        <a:lstStyle/>
        <a:p>
          <a:endParaRPr lang="en-US"/>
        </a:p>
      </dgm:t>
    </dgm:pt>
    <dgm:pt modelId="{BBC48413-7FC5-4DDC-8AB5-137E91734B8E}">
      <dgm:prSet phldrT="[Text]"/>
      <dgm:spPr/>
      <dgm:t>
        <a:bodyPr/>
        <a:lstStyle/>
        <a:p>
          <a:r>
            <a:rPr lang="en-US" dirty="0" smtClean="0"/>
            <a:t>Computers collect messages directed to them</a:t>
          </a:r>
          <a:endParaRPr lang="en-US" dirty="0"/>
        </a:p>
      </dgm:t>
    </dgm:pt>
    <dgm:pt modelId="{EDB11BFE-4672-48AA-9145-4967EFEB4788}" type="parTrans" cxnId="{FE0DAF22-F2E2-42B3-9A5C-1D43EE72C651}">
      <dgm:prSet/>
      <dgm:spPr/>
      <dgm:t>
        <a:bodyPr/>
        <a:lstStyle/>
        <a:p>
          <a:endParaRPr lang="en-US"/>
        </a:p>
      </dgm:t>
    </dgm:pt>
    <dgm:pt modelId="{62475AB5-27D0-4968-B00B-010980CB4A57}" type="sibTrans" cxnId="{FE0DAF22-F2E2-42B3-9A5C-1D43EE72C651}">
      <dgm:prSet/>
      <dgm:spPr/>
      <dgm:t>
        <a:bodyPr/>
        <a:lstStyle/>
        <a:p>
          <a:endParaRPr lang="en-US"/>
        </a:p>
      </dgm:t>
    </dgm:pt>
    <dgm:pt modelId="{0BEB7E20-1771-4F83-9132-7269422343FD}">
      <dgm:prSet phldrT="[Text]"/>
      <dgm:spPr/>
      <dgm:t>
        <a:bodyPr/>
        <a:lstStyle/>
        <a:p>
          <a:r>
            <a:rPr lang="en-US" dirty="0" smtClean="0"/>
            <a:t>Computers reassemble packets as directed</a:t>
          </a:r>
          <a:endParaRPr lang="en-US" dirty="0"/>
        </a:p>
      </dgm:t>
    </dgm:pt>
    <dgm:pt modelId="{993A340F-FA6D-45A6-94C2-BC68B64615BB}" type="parTrans" cxnId="{086C316D-3CAF-466E-BB4F-5A2AB2C37584}">
      <dgm:prSet/>
      <dgm:spPr/>
      <dgm:t>
        <a:bodyPr/>
        <a:lstStyle/>
        <a:p>
          <a:endParaRPr lang="en-US"/>
        </a:p>
      </dgm:t>
    </dgm:pt>
    <dgm:pt modelId="{2F6FB514-BE8C-4FE2-9895-6C055CAEF272}" type="sibTrans" cxnId="{086C316D-3CAF-466E-BB4F-5A2AB2C37584}">
      <dgm:prSet/>
      <dgm:spPr/>
      <dgm:t>
        <a:bodyPr/>
        <a:lstStyle/>
        <a:p>
          <a:endParaRPr lang="en-US"/>
        </a:p>
      </dgm:t>
    </dgm:pt>
    <dgm:pt modelId="{B0902DDD-9563-4835-AB05-B836A81F15FE}">
      <dgm:prSet phldrT="[Text]"/>
      <dgm:spPr/>
      <dgm:t>
        <a:bodyPr/>
        <a:lstStyle/>
        <a:p>
          <a:r>
            <a:rPr lang="en-US" dirty="0" smtClean="0"/>
            <a:t>Computers pass on messages not directed to them</a:t>
          </a:r>
          <a:endParaRPr lang="en-US" dirty="0"/>
        </a:p>
      </dgm:t>
    </dgm:pt>
    <dgm:pt modelId="{5602C560-7CDF-4A9F-9766-CFEF11B29C0D}" type="parTrans" cxnId="{D43EA6BD-8C6A-4943-B6A2-A4B52AF38773}">
      <dgm:prSet/>
      <dgm:spPr/>
      <dgm:t>
        <a:bodyPr/>
        <a:lstStyle/>
        <a:p>
          <a:endParaRPr lang="en-US"/>
        </a:p>
      </dgm:t>
    </dgm:pt>
    <dgm:pt modelId="{14F847C6-2866-4D6E-A1B8-492863BD8558}" type="sibTrans" cxnId="{D43EA6BD-8C6A-4943-B6A2-A4B52AF38773}">
      <dgm:prSet/>
      <dgm:spPr/>
      <dgm:t>
        <a:bodyPr/>
        <a:lstStyle/>
        <a:p>
          <a:endParaRPr lang="en-US"/>
        </a:p>
      </dgm:t>
    </dgm:pt>
    <dgm:pt modelId="{7E0F7C93-AC6D-425C-83A8-83E9F94D7DFC}" type="pres">
      <dgm:prSet presAssocID="{7AD953AA-679B-464D-8205-CA481EEB41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F21663-E419-4477-9527-9C9B906345F4}" type="pres">
      <dgm:prSet presAssocID="{7AD953AA-679B-464D-8205-CA481EEB4136}" presName="radial" presStyleCnt="0">
        <dgm:presLayoutVars>
          <dgm:animLvl val="ctr"/>
        </dgm:presLayoutVars>
      </dgm:prSet>
      <dgm:spPr/>
    </dgm:pt>
    <dgm:pt modelId="{67C7EBF1-88E0-4282-9BEF-0A5AE4C63AC7}" type="pres">
      <dgm:prSet presAssocID="{4D9D966B-0CAF-45BB-A287-15E2DD6EF9A8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EF6BA333-1A1B-4B3F-A821-6A0248A05DE4}" type="pres">
      <dgm:prSet presAssocID="{35CF29AE-8F17-4B69-80D4-D73FC59776CE}" presName="node" presStyleLbl="vennNode1" presStyleIdx="1" presStyleCnt="5" custScaleX="1358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FA7BA-7563-46FE-868C-6FC078A7F204}" type="pres">
      <dgm:prSet presAssocID="{BBC48413-7FC5-4DDC-8AB5-137E91734B8E}" presName="node" presStyleLbl="vennNode1" presStyleIdx="2" presStyleCnt="5" custScaleX="146509" custScaleY="150934" custRadScaleRad="114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A00E6-E9B2-4AB9-9BDF-30BBB12F1792}" type="pres">
      <dgm:prSet presAssocID="{0BEB7E20-1771-4F83-9132-7269422343FD}" presName="node" presStyleLbl="vennNode1" presStyleIdx="3" presStyleCnt="5" custScaleX="1705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0EC1BE-D858-45E7-86D7-2E57562EDEE2}" type="pres">
      <dgm:prSet presAssocID="{B0902DDD-9563-4835-AB05-B836A81F15FE}" presName="node" presStyleLbl="vennNode1" presStyleIdx="4" presStyleCnt="5" custScaleX="144276" custScaleY="142548" custRadScaleRad="110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3EA6BD-8C6A-4943-B6A2-A4B52AF38773}" srcId="{4D9D966B-0CAF-45BB-A287-15E2DD6EF9A8}" destId="{B0902DDD-9563-4835-AB05-B836A81F15FE}" srcOrd="3" destOrd="0" parTransId="{5602C560-7CDF-4A9F-9766-CFEF11B29C0D}" sibTransId="{14F847C6-2866-4D6E-A1B8-492863BD8558}"/>
    <dgm:cxn modelId="{33EA3A4C-398F-4489-B9A1-4663C6715FAF}" type="presOf" srcId="{4D9D966B-0CAF-45BB-A287-15E2DD6EF9A8}" destId="{67C7EBF1-88E0-4282-9BEF-0A5AE4C63AC7}" srcOrd="0" destOrd="0" presId="urn:microsoft.com/office/officeart/2005/8/layout/radial3"/>
    <dgm:cxn modelId="{58989B97-DAD9-40CE-8D33-FC769630C4A1}" srcId="{7AD953AA-679B-464D-8205-CA481EEB4136}" destId="{4D9D966B-0CAF-45BB-A287-15E2DD6EF9A8}" srcOrd="0" destOrd="0" parTransId="{E39267B5-847D-4103-B870-0E6A4FD0013F}" sibTransId="{1996AFE0-7B47-4803-9F7D-6AFD0A7C7BB1}"/>
    <dgm:cxn modelId="{FE0DAF22-F2E2-42B3-9A5C-1D43EE72C651}" srcId="{4D9D966B-0CAF-45BB-A287-15E2DD6EF9A8}" destId="{BBC48413-7FC5-4DDC-8AB5-137E91734B8E}" srcOrd="1" destOrd="0" parTransId="{EDB11BFE-4672-48AA-9145-4967EFEB4788}" sibTransId="{62475AB5-27D0-4968-B00B-010980CB4A57}"/>
    <dgm:cxn modelId="{D92821CD-ECDC-44AE-9593-AEBEDF8EB44E}" srcId="{4D9D966B-0CAF-45BB-A287-15E2DD6EF9A8}" destId="{35CF29AE-8F17-4B69-80D4-D73FC59776CE}" srcOrd="0" destOrd="0" parTransId="{41D7E2FD-3465-4F3D-9399-999C187E4348}" sibTransId="{6438F8D4-F081-4E14-9E24-62E68489D43C}"/>
    <dgm:cxn modelId="{C6575980-DDBC-47E0-BC57-CB7EAF9E9042}" type="presOf" srcId="{35CF29AE-8F17-4B69-80D4-D73FC59776CE}" destId="{EF6BA333-1A1B-4B3F-A821-6A0248A05DE4}" srcOrd="0" destOrd="0" presId="urn:microsoft.com/office/officeart/2005/8/layout/radial3"/>
    <dgm:cxn modelId="{491EE26E-6F20-4D0D-B550-3F375BEF6EF8}" type="presOf" srcId="{BBC48413-7FC5-4DDC-8AB5-137E91734B8E}" destId="{A7DFA7BA-7563-46FE-868C-6FC078A7F204}" srcOrd="0" destOrd="0" presId="urn:microsoft.com/office/officeart/2005/8/layout/radial3"/>
    <dgm:cxn modelId="{EBAADD22-EEFA-470F-941D-F3FBA33A70B1}" type="presOf" srcId="{0BEB7E20-1771-4F83-9132-7269422343FD}" destId="{CD5A00E6-E9B2-4AB9-9BDF-30BBB12F1792}" srcOrd="0" destOrd="0" presId="urn:microsoft.com/office/officeart/2005/8/layout/radial3"/>
    <dgm:cxn modelId="{370C0B8A-4DE6-479B-AED2-02827F4A4C9D}" type="presOf" srcId="{B0902DDD-9563-4835-AB05-B836A81F15FE}" destId="{440EC1BE-D858-45E7-86D7-2E57562EDEE2}" srcOrd="0" destOrd="0" presId="urn:microsoft.com/office/officeart/2005/8/layout/radial3"/>
    <dgm:cxn modelId="{086C316D-3CAF-466E-BB4F-5A2AB2C37584}" srcId="{4D9D966B-0CAF-45BB-A287-15E2DD6EF9A8}" destId="{0BEB7E20-1771-4F83-9132-7269422343FD}" srcOrd="2" destOrd="0" parTransId="{993A340F-FA6D-45A6-94C2-BC68B64615BB}" sibTransId="{2F6FB514-BE8C-4FE2-9895-6C055CAEF272}"/>
    <dgm:cxn modelId="{CCE697AF-6BBB-44C8-A29A-0143998CA933}" type="presOf" srcId="{7AD953AA-679B-464D-8205-CA481EEB4136}" destId="{7E0F7C93-AC6D-425C-83A8-83E9F94D7DFC}" srcOrd="0" destOrd="0" presId="urn:microsoft.com/office/officeart/2005/8/layout/radial3"/>
    <dgm:cxn modelId="{E2A5F08E-BB8A-4357-BA0C-3090CF277BA8}" type="presParOf" srcId="{7E0F7C93-AC6D-425C-83A8-83E9F94D7DFC}" destId="{EBF21663-E419-4477-9527-9C9B906345F4}" srcOrd="0" destOrd="0" presId="urn:microsoft.com/office/officeart/2005/8/layout/radial3"/>
    <dgm:cxn modelId="{58A73D7D-A8A3-4BB4-ACFA-3183940D0D1D}" type="presParOf" srcId="{EBF21663-E419-4477-9527-9C9B906345F4}" destId="{67C7EBF1-88E0-4282-9BEF-0A5AE4C63AC7}" srcOrd="0" destOrd="0" presId="urn:microsoft.com/office/officeart/2005/8/layout/radial3"/>
    <dgm:cxn modelId="{D5919078-7DF7-4287-93D9-8AFF5E08BD42}" type="presParOf" srcId="{EBF21663-E419-4477-9527-9C9B906345F4}" destId="{EF6BA333-1A1B-4B3F-A821-6A0248A05DE4}" srcOrd="1" destOrd="0" presId="urn:microsoft.com/office/officeart/2005/8/layout/radial3"/>
    <dgm:cxn modelId="{F382D6B4-BD2C-4B6B-9391-FCAAC39FB2AA}" type="presParOf" srcId="{EBF21663-E419-4477-9527-9C9B906345F4}" destId="{A7DFA7BA-7563-46FE-868C-6FC078A7F204}" srcOrd="2" destOrd="0" presId="urn:microsoft.com/office/officeart/2005/8/layout/radial3"/>
    <dgm:cxn modelId="{A4933F07-7A99-4A26-8FE5-4EE8C582FA16}" type="presParOf" srcId="{EBF21663-E419-4477-9527-9C9B906345F4}" destId="{CD5A00E6-E9B2-4AB9-9BDF-30BBB12F1792}" srcOrd="3" destOrd="0" presId="urn:microsoft.com/office/officeart/2005/8/layout/radial3"/>
    <dgm:cxn modelId="{4A6BED99-C027-46EF-BF0B-23808C00F894}" type="presParOf" srcId="{EBF21663-E419-4477-9527-9C9B906345F4}" destId="{440EC1BE-D858-45E7-86D7-2E57562EDEE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1F1ADF-0929-4A01-866D-47CD3F14FD76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070D7EF-53E6-4C16-A0B2-BB31C6836B57}">
      <dgm:prSet/>
      <dgm:spPr/>
      <dgm:t>
        <a:bodyPr/>
        <a:lstStyle/>
        <a:p>
          <a:pPr rtl="0"/>
          <a:r>
            <a:rPr lang="en-US" dirty="0" smtClean="0"/>
            <a:t>Smarter versions of hubs</a:t>
          </a:r>
          <a:endParaRPr lang="en-US" dirty="0"/>
        </a:p>
      </dgm:t>
    </dgm:pt>
    <dgm:pt modelId="{337C862E-6463-48CD-919C-25BFDC86CD3B}" type="parTrans" cxnId="{0049D9B0-2189-43C5-A14C-4D3F2F5A3DC0}">
      <dgm:prSet/>
      <dgm:spPr/>
      <dgm:t>
        <a:bodyPr/>
        <a:lstStyle/>
        <a:p>
          <a:endParaRPr lang="en-US"/>
        </a:p>
      </dgm:t>
    </dgm:pt>
    <dgm:pt modelId="{FD841161-44B0-4260-8089-CB07317BCDEE}" type="sibTrans" cxnId="{0049D9B0-2189-43C5-A14C-4D3F2F5A3DC0}">
      <dgm:prSet/>
      <dgm:spPr/>
      <dgm:t>
        <a:bodyPr/>
        <a:lstStyle/>
        <a:p>
          <a:endParaRPr lang="en-US"/>
        </a:p>
      </dgm:t>
    </dgm:pt>
    <dgm:pt modelId="{D2CA1974-597B-418A-A5CC-61690A1CA078}">
      <dgm:prSet/>
      <dgm:spPr/>
      <dgm:t>
        <a:bodyPr/>
        <a:lstStyle/>
        <a:p>
          <a:pPr rtl="0"/>
          <a:r>
            <a:rPr lang="en-US" dirty="0" smtClean="0"/>
            <a:t>Can read Mac addresses</a:t>
          </a:r>
          <a:endParaRPr lang="en-US" dirty="0"/>
        </a:p>
      </dgm:t>
    </dgm:pt>
    <dgm:pt modelId="{09779EA3-72CB-4881-912F-28FF14BA2318}" type="parTrans" cxnId="{755B2266-47D9-4E96-BF27-FDC6A4CA129F}">
      <dgm:prSet/>
      <dgm:spPr/>
      <dgm:t>
        <a:bodyPr/>
        <a:lstStyle/>
        <a:p>
          <a:endParaRPr lang="en-US"/>
        </a:p>
      </dgm:t>
    </dgm:pt>
    <dgm:pt modelId="{8C9B7F9F-8274-40A1-94C4-D64C9ADB766D}" type="sibTrans" cxnId="{755B2266-47D9-4E96-BF27-FDC6A4CA129F}">
      <dgm:prSet/>
      <dgm:spPr/>
      <dgm:t>
        <a:bodyPr/>
        <a:lstStyle/>
        <a:p>
          <a:endParaRPr lang="en-US"/>
        </a:p>
      </dgm:t>
    </dgm:pt>
    <dgm:pt modelId="{39549963-9104-4980-A7C5-C242BF90F728}">
      <dgm:prSet/>
      <dgm:spPr/>
      <dgm:t>
        <a:bodyPr/>
        <a:lstStyle/>
        <a:p>
          <a:pPr rtl="0"/>
          <a:r>
            <a:rPr lang="en-US" dirty="0" smtClean="0"/>
            <a:t>Send data packets only to the computer they’re intended for</a:t>
          </a:r>
          <a:endParaRPr lang="en-US" dirty="0"/>
        </a:p>
      </dgm:t>
    </dgm:pt>
    <dgm:pt modelId="{740385DE-E5CC-4A6D-93B1-71627900CEDE}" type="parTrans" cxnId="{5E9F8020-6DDB-4340-B0CB-C58D94985F6A}">
      <dgm:prSet/>
      <dgm:spPr/>
      <dgm:t>
        <a:bodyPr/>
        <a:lstStyle/>
        <a:p>
          <a:endParaRPr lang="en-US"/>
        </a:p>
      </dgm:t>
    </dgm:pt>
    <dgm:pt modelId="{B9F541F6-0000-457D-854D-CEB889E97115}" type="sibTrans" cxnId="{5E9F8020-6DDB-4340-B0CB-C58D94985F6A}">
      <dgm:prSet/>
      <dgm:spPr/>
      <dgm:t>
        <a:bodyPr/>
        <a:lstStyle/>
        <a:p>
          <a:endParaRPr lang="en-US"/>
        </a:p>
      </dgm:t>
    </dgm:pt>
    <dgm:pt modelId="{03202416-9388-49F2-AF59-5CA193D6893C}" type="pres">
      <dgm:prSet presAssocID="{8A1F1ADF-0929-4A01-866D-47CD3F14FD76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80CA60-2385-4628-BFD6-A2BDA5FE8355}" type="pres">
      <dgm:prSet presAssocID="{2070D7EF-53E6-4C16-A0B2-BB31C6836B57}" presName="circle1" presStyleLbl="lnNode1" presStyleIdx="0" presStyleCnt="3"/>
      <dgm:spPr/>
    </dgm:pt>
    <dgm:pt modelId="{956CB438-F75F-4533-8270-6764DB7DA792}" type="pres">
      <dgm:prSet presAssocID="{2070D7EF-53E6-4C16-A0B2-BB31C6836B57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31410-780C-4C78-A10C-F55617062B9D}" type="pres">
      <dgm:prSet presAssocID="{2070D7EF-53E6-4C16-A0B2-BB31C6836B57}" presName="line1" presStyleLbl="callout" presStyleIdx="0" presStyleCnt="6"/>
      <dgm:spPr/>
    </dgm:pt>
    <dgm:pt modelId="{D575B3DA-A3F3-46B5-A63A-EA1F5A31DBBB}" type="pres">
      <dgm:prSet presAssocID="{2070D7EF-53E6-4C16-A0B2-BB31C6836B57}" presName="d1" presStyleLbl="callout" presStyleIdx="1" presStyleCnt="6"/>
      <dgm:spPr/>
    </dgm:pt>
    <dgm:pt modelId="{7613A680-CA3A-4C7F-A6AF-92EDA4D665FE}" type="pres">
      <dgm:prSet presAssocID="{D2CA1974-597B-418A-A5CC-61690A1CA078}" presName="circle2" presStyleLbl="lnNode1" presStyleIdx="1" presStyleCnt="3"/>
      <dgm:spPr/>
    </dgm:pt>
    <dgm:pt modelId="{BD1618A1-1469-4921-ABEC-CB6438D2A7C7}" type="pres">
      <dgm:prSet presAssocID="{D2CA1974-597B-418A-A5CC-61690A1CA078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1093A4-9D89-419F-99B8-6A6420D919D1}" type="pres">
      <dgm:prSet presAssocID="{D2CA1974-597B-418A-A5CC-61690A1CA078}" presName="line2" presStyleLbl="callout" presStyleIdx="2" presStyleCnt="6"/>
      <dgm:spPr/>
    </dgm:pt>
    <dgm:pt modelId="{AAB8FD69-7B80-4494-A95F-C04DFB8A8BB0}" type="pres">
      <dgm:prSet presAssocID="{D2CA1974-597B-418A-A5CC-61690A1CA078}" presName="d2" presStyleLbl="callout" presStyleIdx="3" presStyleCnt="6"/>
      <dgm:spPr/>
    </dgm:pt>
    <dgm:pt modelId="{B3612A51-D9FF-4D9F-B2D9-105105157B3E}" type="pres">
      <dgm:prSet presAssocID="{39549963-9104-4980-A7C5-C242BF90F728}" presName="circle3" presStyleLbl="lnNode1" presStyleIdx="2" presStyleCnt="3"/>
      <dgm:spPr/>
    </dgm:pt>
    <dgm:pt modelId="{45B88015-7EC8-4E6C-A6E5-B1CC628E73AC}" type="pres">
      <dgm:prSet presAssocID="{39549963-9104-4980-A7C5-C242BF90F728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F749E-4B70-4924-A04F-EB938B26A9C5}" type="pres">
      <dgm:prSet presAssocID="{39549963-9104-4980-A7C5-C242BF90F728}" presName="line3" presStyleLbl="callout" presStyleIdx="4" presStyleCnt="6"/>
      <dgm:spPr/>
    </dgm:pt>
    <dgm:pt modelId="{FB103559-326A-4089-A9F0-45EDD0220DE1}" type="pres">
      <dgm:prSet presAssocID="{39549963-9104-4980-A7C5-C242BF90F728}" presName="d3" presStyleLbl="callout" presStyleIdx="5" presStyleCnt="6"/>
      <dgm:spPr/>
    </dgm:pt>
  </dgm:ptLst>
  <dgm:cxnLst>
    <dgm:cxn modelId="{95E7A063-E1DE-41F6-BE06-6B4C9C1A7CE3}" type="presOf" srcId="{39549963-9104-4980-A7C5-C242BF90F728}" destId="{45B88015-7EC8-4E6C-A6E5-B1CC628E73AC}" srcOrd="0" destOrd="0" presId="urn:microsoft.com/office/officeart/2005/8/layout/target1"/>
    <dgm:cxn modelId="{0049D9B0-2189-43C5-A14C-4D3F2F5A3DC0}" srcId="{8A1F1ADF-0929-4A01-866D-47CD3F14FD76}" destId="{2070D7EF-53E6-4C16-A0B2-BB31C6836B57}" srcOrd="0" destOrd="0" parTransId="{337C862E-6463-48CD-919C-25BFDC86CD3B}" sibTransId="{FD841161-44B0-4260-8089-CB07317BCDEE}"/>
    <dgm:cxn modelId="{5E9F8020-6DDB-4340-B0CB-C58D94985F6A}" srcId="{8A1F1ADF-0929-4A01-866D-47CD3F14FD76}" destId="{39549963-9104-4980-A7C5-C242BF90F728}" srcOrd="2" destOrd="0" parTransId="{740385DE-E5CC-4A6D-93B1-71627900CEDE}" sibTransId="{B9F541F6-0000-457D-854D-CEB889E97115}"/>
    <dgm:cxn modelId="{018EAAE2-DFFF-4B85-98BE-B67443305607}" type="presOf" srcId="{2070D7EF-53E6-4C16-A0B2-BB31C6836B57}" destId="{956CB438-F75F-4533-8270-6764DB7DA792}" srcOrd="0" destOrd="0" presId="urn:microsoft.com/office/officeart/2005/8/layout/target1"/>
    <dgm:cxn modelId="{CB030ACF-4983-4F81-AB80-3DD6B9F54EA3}" type="presOf" srcId="{8A1F1ADF-0929-4A01-866D-47CD3F14FD76}" destId="{03202416-9388-49F2-AF59-5CA193D6893C}" srcOrd="0" destOrd="0" presId="urn:microsoft.com/office/officeart/2005/8/layout/target1"/>
    <dgm:cxn modelId="{755B2266-47D9-4E96-BF27-FDC6A4CA129F}" srcId="{8A1F1ADF-0929-4A01-866D-47CD3F14FD76}" destId="{D2CA1974-597B-418A-A5CC-61690A1CA078}" srcOrd="1" destOrd="0" parTransId="{09779EA3-72CB-4881-912F-28FF14BA2318}" sibTransId="{8C9B7F9F-8274-40A1-94C4-D64C9ADB766D}"/>
    <dgm:cxn modelId="{AA9112BC-9018-441E-96A9-5DC01A9F64D8}" type="presOf" srcId="{D2CA1974-597B-418A-A5CC-61690A1CA078}" destId="{BD1618A1-1469-4921-ABEC-CB6438D2A7C7}" srcOrd="0" destOrd="0" presId="urn:microsoft.com/office/officeart/2005/8/layout/target1"/>
    <dgm:cxn modelId="{918D5083-CAB0-4D30-ADE0-845D2333F35F}" type="presParOf" srcId="{03202416-9388-49F2-AF59-5CA193D6893C}" destId="{4F80CA60-2385-4628-BFD6-A2BDA5FE8355}" srcOrd="0" destOrd="0" presId="urn:microsoft.com/office/officeart/2005/8/layout/target1"/>
    <dgm:cxn modelId="{FB8F9759-0DC4-41AD-92FD-F221A3C66D2E}" type="presParOf" srcId="{03202416-9388-49F2-AF59-5CA193D6893C}" destId="{956CB438-F75F-4533-8270-6764DB7DA792}" srcOrd="1" destOrd="0" presId="urn:microsoft.com/office/officeart/2005/8/layout/target1"/>
    <dgm:cxn modelId="{FE7FB9AF-DC05-4466-9EB9-F66F674C3F24}" type="presParOf" srcId="{03202416-9388-49F2-AF59-5CA193D6893C}" destId="{23131410-780C-4C78-A10C-F55617062B9D}" srcOrd="2" destOrd="0" presId="urn:microsoft.com/office/officeart/2005/8/layout/target1"/>
    <dgm:cxn modelId="{00795BB8-3F34-4394-9EEF-5A018A391550}" type="presParOf" srcId="{03202416-9388-49F2-AF59-5CA193D6893C}" destId="{D575B3DA-A3F3-46B5-A63A-EA1F5A31DBBB}" srcOrd="3" destOrd="0" presId="urn:microsoft.com/office/officeart/2005/8/layout/target1"/>
    <dgm:cxn modelId="{E64D683A-E295-45AB-874B-95C04141D145}" type="presParOf" srcId="{03202416-9388-49F2-AF59-5CA193D6893C}" destId="{7613A680-CA3A-4C7F-A6AF-92EDA4D665FE}" srcOrd="4" destOrd="0" presId="urn:microsoft.com/office/officeart/2005/8/layout/target1"/>
    <dgm:cxn modelId="{CA8DC1DD-62DD-4831-B33F-542916350D4C}" type="presParOf" srcId="{03202416-9388-49F2-AF59-5CA193D6893C}" destId="{BD1618A1-1469-4921-ABEC-CB6438D2A7C7}" srcOrd="5" destOrd="0" presId="urn:microsoft.com/office/officeart/2005/8/layout/target1"/>
    <dgm:cxn modelId="{36354CC1-C6B3-473A-B99D-63AC68D19FF9}" type="presParOf" srcId="{03202416-9388-49F2-AF59-5CA193D6893C}" destId="{5D1093A4-9D89-419F-99B8-6A6420D919D1}" srcOrd="6" destOrd="0" presId="urn:microsoft.com/office/officeart/2005/8/layout/target1"/>
    <dgm:cxn modelId="{97AD1143-FC5A-4BE4-B583-CB4DD846A686}" type="presParOf" srcId="{03202416-9388-49F2-AF59-5CA193D6893C}" destId="{AAB8FD69-7B80-4494-A95F-C04DFB8A8BB0}" srcOrd="7" destOrd="0" presId="urn:microsoft.com/office/officeart/2005/8/layout/target1"/>
    <dgm:cxn modelId="{4C8E7CBA-3CFD-4A9B-8EA6-B7BA118FADDF}" type="presParOf" srcId="{03202416-9388-49F2-AF59-5CA193D6893C}" destId="{B3612A51-D9FF-4D9F-B2D9-105105157B3E}" srcOrd="8" destOrd="0" presId="urn:microsoft.com/office/officeart/2005/8/layout/target1"/>
    <dgm:cxn modelId="{97CF183F-88EC-4B4C-AECD-71296DEA9A4E}" type="presParOf" srcId="{03202416-9388-49F2-AF59-5CA193D6893C}" destId="{45B88015-7EC8-4E6C-A6E5-B1CC628E73AC}" srcOrd="9" destOrd="0" presId="urn:microsoft.com/office/officeart/2005/8/layout/target1"/>
    <dgm:cxn modelId="{60FF1E04-9FF4-4FCD-8669-572599EABE6B}" type="presParOf" srcId="{03202416-9388-49F2-AF59-5CA193D6893C}" destId="{2B4F749E-4B70-4924-A04F-EB938B26A9C5}" srcOrd="10" destOrd="0" presId="urn:microsoft.com/office/officeart/2005/8/layout/target1"/>
    <dgm:cxn modelId="{D592F08E-96A2-4FF0-924F-EA840C7F02CE}" type="presParOf" srcId="{03202416-9388-49F2-AF59-5CA193D6893C}" destId="{FB103559-326A-4089-A9F0-45EDD0220DE1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B998E5-7A68-4605-A97B-D8CEC3B31FB8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C85363-B4E1-4438-BE1C-7A5EC872D98D}">
      <dgm:prSet phldrT="[Text]"/>
      <dgm:spPr/>
      <dgm:t>
        <a:bodyPr/>
        <a:lstStyle/>
        <a:p>
          <a:r>
            <a:rPr lang="en-US" dirty="0" smtClean="0"/>
            <a:t>Routers sit on the outside of the LAN and direct packets from the Internet to the right computer in the LAN</a:t>
          </a:r>
          <a:endParaRPr lang="en-US" dirty="0"/>
        </a:p>
      </dgm:t>
    </dgm:pt>
    <dgm:pt modelId="{A8BCFD21-576C-4138-BE16-B2F661132E59}" type="parTrans" cxnId="{F97273F8-B9D5-42A3-8B03-5D77E6D6F1CE}">
      <dgm:prSet/>
      <dgm:spPr/>
      <dgm:t>
        <a:bodyPr/>
        <a:lstStyle/>
        <a:p>
          <a:endParaRPr lang="en-US"/>
        </a:p>
      </dgm:t>
    </dgm:pt>
    <dgm:pt modelId="{4BE3F943-645F-4502-854D-10599259AC2B}" type="sibTrans" cxnId="{F97273F8-B9D5-42A3-8B03-5D77E6D6F1CE}">
      <dgm:prSet/>
      <dgm:spPr/>
      <dgm:t>
        <a:bodyPr/>
        <a:lstStyle/>
        <a:p>
          <a:endParaRPr lang="en-US"/>
        </a:p>
      </dgm:t>
    </dgm:pt>
    <dgm:pt modelId="{B784DCA9-32BA-4679-A856-D62F1F1E75B7}">
      <dgm:prSet phldrT="[Text]"/>
      <dgm:spPr/>
      <dgm:t>
        <a:bodyPr/>
        <a:lstStyle/>
        <a:p>
          <a:r>
            <a:rPr lang="en-US" dirty="0" smtClean="0"/>
            <a:t>Routers connect the LAN to the Internet.  They read IP addresses and send packets on their way via the Internet</a:t>
          </a:r>
          <a:endParaRPr lang="en-US" dirty="0"/>
        </a:p>
      </dgm:t>
    </dgm:pt>
    <dgm:pt modelId="{F392C935-8449-4C0D-B85E-2E6444C178CC}" type="parTrans" cxnId="{F551B8EE-47AE-4058-8061-12DD956B01BF}">
      <dgm:prSet/>
      <dgm:spPr/>
      <dgm:t>
        <a:bodyPr/>
        <a:lstStyle/>
        <a:p>
          <a:endParaRPr lang="en-US"/>
        </a:p>
      </dgm:t>
    </dgm:pt>
    <dgm:pt modelId="{6C4ABDFC-893B-4960-8898-5774BEC406AA}" type="sibTrans" cxnId="{F551B8EE-47AE-4058-8061-12DD956B01BF}">
      <dgm:prSet/>
      <dgm:spPr/>
      <dgm:t>
        <a:bodyPr/>
        <a:lstStyle/>
        <a:p>
          <a:endParaRPr lang="en-US"/>
        </a:p>
      </dgm:t>
    </dgm:pt>
    <dgm:pt modelId="{557EE620-8216-408E-B1A4-9388B0073248}" type="pres">
      <dgm:prSet presAssocID="{FBB998E5-7A68-4605-A97B-D8CEC3B31FB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B9E5D5-68DB-4990-AD7E-4EA3A7C748A0}" type="pres">
      <dgm:prSet presAssocID="{FBB998E5-7A68-4605-A97B-D8CEC3B31FB8}" presName="ribbon" presStyleLbl="node1" presStyleIdx="0" presStyleCnt="1" custScaleY="137490"/>
      <dgm:spPr/>
    </dgm:pt>
    <dgm:pt modelId="{D92B5457-4359-4BE4-BBAA-BA1B28C05257}" type="pres">
      <dgm:prSet presAssocID="{FBB998E5-7A68-4605-A97B-D8CEC3B31FB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3C72F-301B-4353-9CE8-F0C98FFAE363}" type="pres">
      <dgm:prSet presAssocID="{FBB998E5-7A68-4605-A97B-D8CEC3B31FB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22FCFF-9E75-4287-A07C-4F614807EF53}" type="presOf" srcId="{34C85363-B4E1-4438-BE1C-7A5EC872D98D}" destId="{D92B5457-4359-4BE4-BBAA-BA1B28C05257}" srcOrd="0" destOrd="0" presId="urn:microsoft.com/office/officeart/2005/8/layout/arrow6"/>
    <dgm:cxn modelId="{2DC512EF-A992-4A65-87CE-10A4508A802B}" type="presOf" srcId="{FBB998E5-7A68-4605-A97B-D8CEC3B31FB8}" destId="{557EE620-8216-408E-B1A4-9388B0073248}" srcOrd="0" destOrd="0" presId="urn:microsoft.com/office/officeart/2005/8/layout/arrow6"/>
    <dgm:cxn modelId="{F97273F8-B9D5-42A3-8B03-5D77E6D6F1CE}" srcId="{FBB998E5-7A68-4605-A97B-D8CEC3B31FB8}" destId="{34C85363-B4E1-4438-BE1C-7A5EC872D98D}" srcOrd="0" destOrd="0" parTransId="{A8BCFD21-576C-4138-BE16-B2F661132E59}" sibTransId="{4BE3F943-645F-4502-854D-10599259AC2B}"/>
    <dgm:cxn modelId="{F551B8EE-47AE-4058-8061-12DD956B01BF}" srcId="{FBB998E5-7A68-4605-A97B-D8CEC3B31FB8}" destId="{B784DCA9-32BA-4679-A856-D62F1F1E75B7}" srcOrd="1" destOrd="0" parTransId="{F392C935-8449-4C0D-B85E-2E6444C178CC}" sibTransId="{6C4ABDFC-893B-4960-8898-5774BEC406AA}"/>
    <dgm:cxn modelId="{0E1030E3-6227-4C24-BB00-658942DD4A8B}" type="presOf" srcId="{B784DCA9-32BA-4679-A856-D62F1F1E75B7}" destId="{F133C72F-301B-4353-9CE8-F0C98FFAE363}" srcOrd="0" destOrd="0" presId="urn:microsoft.com/office/officeart/2005/8/layout/arrow6"/>
    <dgm:cxn modelId="{FCBD91D1-4DAC-4A55-9BCA-92E65DE5A225}" type="presParOf" srcId="{557EE620-8216-408E-B1A4-9388B0073248}" destId="{3FB9E5D5-68DB-4990-AD7E-4EA3A7C748A0}" srcOrd="0" destOrd="0" presId="urn:microsoft.com/office/officeart/2005/8/layout/arrow6"/>
    <dgm:cxn modelId="{3DBD41C6-E4F9-49B3-A5CF-18C5C833B230}" type="presParOf" srcId="{557EE620-8216-408E-B1A4-9388B0073248}" destId="{D92B5457-4359-4BE4-BBAA-BA1B28C05257}" srcOrd="1" destOrd="0" presId="urn:microsoft.com/office/officeart/2005/8/layout/arrow6"/>
    <dgm:cxn modelId="{96121B0D-D582-4E65-A1A1-5D64B68D20B0}" type="presParOf" srcId="{557EE620-8216-408E-B1A4-9388B0073248}" destId="{F133C72F-301B-4353-9CE8-F0C98FFAE36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50FE8D-6040-4ACB-8C73-ADD317D2A9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E633242-0BFE-47D7-8D72-E95CD12CCFED}">
      <dgm:prSet phldrT="[Text]"/>
      <dgm:spPr/>
      <dgm:t>
        <a:bodyPr/>
        <a:lstStyle/>
        <a:p>
          <a:r>
            <a:rPr lang="en-US" dirty="0" smtClean="0"/>
            <a:t>LAN</a:t>
          </a:r>
          <a:endParaRPr lang="en-US" dirty="0"/>
        </a:p>
      </dgm:t>
    </dgm:pt>
    <dgm:pt modelId="{F8D32204-C6FE-4D2D-9F40-0F2BFD6445EB}" type="parTrans" cxnId="{7AD71DBA-8A7A-484A-9596-EEAF9330220E}">
      <dgm:prSet/>
      <dgm:spPr/>
      <dgm:t>
        <a:bodyPr/>
        <a:lstStyle/>
        <a:p>
          <a:endParaRPr lang="en-US"/>
        </a:p>
      </dgm:t>
    </dgm:pt>
    <dgm:pt modelId="{8CE28865-D77F-4EE6-9837-A6A35035FFA2}" type="sibTrans" cxnId="{7AD71DBA-8A7A-484A-9596-EEAF9330220E}">
      <dgm:prSet/>
      <dgm:spPr/>
      <dgm:t>
        <a:bodyPr/>
        <a:lstStyle/>
        <a:p>
          <a:endParaRPr lang="en-US"/>
        </a:p>
      </dgm:t>
    </dgm:pt>
    <dgm:pt modelId="{E19B2492-E76F-49E2-B644-CB61ABC7536F}">
      <dgm:prSet phldrT="[Text]"/>
      <dgm:spPr/>
      <dgm:t>
        <a:bodyPr/>
        <a:lstStyle/>
        <a:p>
          <a:r>
            <a:rPr lang="en-US" dirty="0" smtClean="0"/>
            <a:t>Gateways are intelligent routers, plus they can translate messages between network protocols and send messages to the right computer</a:t>
          </a:r>
          <a:endParaRPr lang="en-US" dirty="0"/>
        </a:p>
      </dgm:t>
    </dgm:pt>
    <dgm:pt modelId="{D89E2373-FA30-4F04-B692-AA4A8AAEE8DA}" type="parTrans" cxnId="{1809729F-1AD2-4133-BB9E-5780AD9BC983}">
      <dgm:prSet/>
      <dgm:spPr/>
      <dgm:t>
        <a:bodyPr/>
        <a:lstStyle/>
        <a:p>
          <a:endParaRPr lang="en-US"/>
        </a:p>
      </dgm:t>
    </dgm:pt>
    <dgm:pt modelId="{A3B483EC-7BAA-4D5B-B970-293DED1584A7}" type="sibTrans" cxnId="{1809729F-1AD2-4133-BB9E-5780AD9BC983}">
      <dgm:prSet/>
      <dgm:spPr/>
      <dgm:t>
        <a:bodyPr/>
        <a:lstStyle/>
        <a:p>
          <a:endParaRPr lang="en-US"/>
        </a:p>
      </dgm:t>
    </dgm:pt>
    <dgm:pt modelId="{5B2135A5-27BD-4191-8162-AA0EE64D5F4E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B25D7B54-BFF7-42A7-B325-F1D5547578B0}" type="parTrans" cxnId="{E7F2EB58-8EC7-42B4-965A-FF8CF1436EFF}">
      <dgm:prSet/>
      <dgm:spPr/>
      <dgm:t>
        <a:bodyPr/>
        <a:lstStyle/>
        <a:p>
          <a:endParaRPr lang="en-US"/>
        </a:p>
      </dgm:t>
    </dgm:pt>
    <dgm:pt modelId="{7DA5BA2F-E1E2-47BA-8751-9B7CD10DAB21}" type="sibTrans" cxnId="{E7F2EB58-8EC7-42B4-965A-FF8CF1436EFF}">
      <dgm:prSet/>
      <dgm:spPr/>
      <dgm:t>
        <a:bodyPr/>
        <a:lstStyle/>
        <a:p>
          <a:endParaRPr lang="en-US"/>
        </a:p>
      </dgm:t>
    </dgm:pt>
    <dgm:pt modelId="{8F5F64C9-F87D-47F9-B047-963DFC0C6718}" type="pres">
      <dgm:prSet presAssocID="{D350FE8D-6040-4ACB-8C73-ADD317D2A9F8}" presName="Name0" presStyleCnt="0">
        <dgm:presLayoutVars>
          <dgm:dir/>
          <dgm:resizeHandles val="exact"/>
        </dgm:presLayoutVars>
      </dgm:prSet>
      <dgm:spPr/>
    </dgm:pt>
    <dgm:pt modelId="{6FBC0ED8-BF35-4C24-A547-8613594AC84C}" type="pres">
      <dgm:prSet presAssocID="{BE633242-0BFE-47D7-8D72-E95CD12CCFE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098A8D-E61A-4EA1-9B43-348DEF8E1A54}" type="pres">
      <dgm:prSet presAssocID="{8CE28865-D77F-4EE6-9837-A6A35035FFA2}" presName="sibTrans" presStyleLbl="sibTrans2D1" presStyleIdx="0" presStyleCnt="2" custAng="10800000"/>
      <dgm:spPr/>
      <dgm:t>
        <a:bodyPr/>
        <a:lstStyle/>
        <a:p>
          <a:endParaRPr lang="en-US"/>
        </a:p>
      </dgm:t>
    </dgm:pt>
    <dgm:pt modelId="{9C9A41ED-B90D-4AD8-AB95-6298DF453D02}" type="pres">
      <dgm:prSet presAssocID="{8CE28865-D77F-4EE6-9837-A6A35035FFA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945122C-B36F-4A38-8F6F-51E6822CD510}" type="pres">
      <dgm:prSet presAssocID="{E19B2492-E76F-49E2-B644-CB61ABC7536F}" presName="node" presStyleLbl="node1" presStyleIdx="1" presStyleCnt="3" custScaleX="178375" custScaleY="3865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1D2B9-3296-414A-AD65-3F347337EBB4}" type="pres">
      <dgm:prSet presAssocID="{A3B483EC-7BAA-4D5B-B970-293DED1584A7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C27B358-0128-4E7C-9514-395E43EF36D8}" type="pres">
      <dgm:prSet presAssocID="{A3B483EC-7BAA-4D5B-B970-293DED1584A7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F4437A45-BA84-4659-BD41-0A894280A995}" type="pres">
      <dgm:prSet presAssocID="{5B2135A5-27BD-4191-8162-AA0EE64D5F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BA89DC-CF19-4CA7-A225-B74B14C8A8CF}" type="presOf" srcId="{E19B2492-E76F-49E2-B644-CB61ABC7536F}" destId="{5945122C-B36F-4A38-8F6F-51E6822CD510}" srcOrd="0" destOrd="0" presId="urn:microsoft.com/office/officeart/2005/8/layout/process1"/>
    <dgm:cxn modelId="{0BDB751D-BF1D-49C1-B40B-CBFEA5538505}" type="presOf" srcId="{A3B483EC-7BAA-4D5B-B970-293DED1584A7}" destId="{0C27B358-0128-4E7C-9514-395E43EF36D8}" srcOrd="1" destOrd="0" presId="urn:microsoft.com/office/officeart/2005/8/layout/process1"/>
    <dgm:cxn modelId="{7AD71DBA-8A7A-484A-9596-EEAF9330220E}" srcId="{D350FE8D-6040-4ACB-8C73-ADD317D2A9F8}" destId="{BE633242-0BFE-47D7-8D72-E95CD12CCFED}" srcOrd="0" destOrd="0" parTransId="{F8D32204-C6FE-4D2D-9F40-0F2BFD6445EB}" sibTransId="{8CE28865-D77F-4EE6-9837-A6A35035FFA2}"/>
    <dgm:cxn modelId="{578FE284-D0B1-4CB6-8ED5-E10D89DBBB7E}" type="presOf" srcId="{A3B483EC-7BAA-4D5B-B970-293DED1584A7}" destId="{02D1D2B9-3296-414A-AD65-3F347337EBB4}" srcOrd="0" destOrd="0" presId="urn:microsoft.com/office/officeart/2005/8/layout/process1"/>
    <dgm:cxn modelId="{E7F2EB58-8EC7-42B4-965A-FF8CF1436EFF}" srcId="{D350FE8D-6040-4ACB-8C73-ADD317D2A9F8}" destId="{5B2135A5-27BD-4191-8162-AA0EE64D5F4E}" srcOrd="2" destOrd="0" parTransId="{B25D7B54-BFF7-42A7-B325-F1D5547578B0}" sibTransId="{7DA5BA2F-E1E2-47BA-8751-9B7CD10DAB21}"/>
    <dgm:cxn modelId="{1809729F-1AD2-4133-BB9E-5780AD9BC983}" srcId="{D350FE8D-6040-4ACB-8C73-ADD317D2A9F8}" destId="{E19B2492-E76F-49E2-B644-CB61ABC7536F}" srcOrd="1" destOrd="0" parTransId="{D89E2373-FA30-4F04-B692-AA4A8AAEE8DA}" sibTransId="{A3B483EC-7BAA-4D5B-B970-293DED1584A7}"/>
    <dgm:cxn modelId="{0F5D6EBD-2C12-47C9-AE2E-5D6D500E6729}" type="presOf" srcId="{8CE28865-D77F-4EE6-9837-A6A35035FFA2}" destId="{0B098A8D-E61A-4EA1-9B43-348DEF8E1A54}" srcOrd="0" destOrd="0" presId="urn:microsoft.com/office/officeart/2005/8/layout/process1"/>
    <dgm:cxn modelId="{D4C9DD4D-DFF9-4144-8B8F-5A5D0AD3A91A}" type="presOf" srcId="{8CE28865-D77F-4EE6-9837-A6A35035FFA2}" destId="{9C9A41ED-B90D-4AD8-AB95-6298DF453D02}" srcOrd="1" destOrd="0" presId="urn:microsoft.com/office/officeart/2005/8/layout/process1"/>
    <dgm:cxn modelId="{67660B67-696D-4E8B-B7B3-A390B9A54CB7}" type="presOf" srcId="{D350FE8D-6040-4ACB-8C73-ADD317D2A9F8}" destId="{8F5F64C9-F87D-47F9-B047-963DFC0C6718}" srcOrd="0" destOrd="0" presId="urn:microsoft.com/office/officeart/2005/8/layout/process1"/>
    <dgm:cxn modelId="{CDD87212-642F-4643-960D-23F7986D39C3}" type="presOf" srcId="{5B2135A5-27BD-4191-8162-AA0EE64D5F4E}" destId="{F4437A45-BA84-4659-BD41-0A894280A995}" srcOrd="0" destOrd="0" presId="urn:microsoft.com/office/officeart/2005/8/layout/process1"/>
    <dgm:cxn modelId="{1F0AF485-10FE-4389-9116-01454276E8F5}" type="presOf" srcId="{BE633242-0BFE-47D7-8D72-E95CD12CCFED}" destId="{6FBC0ED8-BF35-4C24-A547-8613594AC84C}" srcOrd="0" destOrd="0" presId="urn:microsoft.com/office/officeart/2005/8/layout/process1"/>
    <dgm:cxn modelId="{9373DAFD-2F16-4751-99DB-AF7633CD9FF1}" type="presParOf" srcId="{8F5F64C9-F87D-47F9-B047-963DFC0C6718}" destId="{6FBC0ED8-BF35-4C24-A547-8613594AC84C}" srcOrd="0" destOrd="0" presId="urn:microsoft.com/office/officeart/2005/8/layout/process1"/>
    <dgm:cxn modelId="{32FC4DFC-ECD1-46C0-B4E1-C5E120823E23}" type="presParOf" srcId="{8F5F64C9-F87D-47F9-B047-963DFC0C6718}" destId="{0B098A8D-E61A-4EA1-9B43-348DEF8E1A54}" srcOrd="1" destOrd="0" presId="urn:microsoft.com/office/officeart/2005/8/layout/process1"/>
    <dgm:cxn modelId="{9E798DFC-F9D5-4CF8-B2F3-A19F81DA9BEB}" type="presParOf" srcId="{0B098A8D-E61A-4EA1-9B43-348DEF8E1A54}" destId="{9C9A41ED-B90D-4AD8-AB95-6298DF453D02}" srcOrd="0" destOrd="0" presId="urn:microsoft.com/office/officeart/2005/8/layout/process1"/>
    <dgm:cxn modelId="{81B67450-5093-4BBF-825C-D8673B9BF3EB}" type="presParOf" srcId="{8F5F64C9-F87D-47F9-B047-963DFC0C6718}" destId="{5945122C-B36F-4A38-8F6F-51E6822CD510}" srcOrd="2" destOrd="0" presId="urn:microsoft.com/office/officeart/2005/8/layout/process1"/>
    <dgm:cxn modelId="{0E4600C4-7031-46AA-B697-7A0D0319900F}" type="presParOf" srcId="{8F5F64C9-F87D-47F9-B047-963DFC0C6718}" destId="{02D1D2B9-3296-414A-AD65-3F347337EBB4}" srcOrd="3" destOrd="0" presId="urn:microsoft.com/office/officeart/2005/8/layout/process1"/>
    <dgm:cxn modelId="{CDD8CD63-4011-4843-963C-030A19718E5F}" type="presParOf" srcId="{02D1D2B9-3296-414A-AD65-3F347337EBB4}" destId="{0C27B358-0128-4E7C-9514-395E43EF36D8}" srcOrd="0" destOrd="0" presId="urn:microsoft.com/office/officeart/2005/8/layout/process1"/>
    <dgm:cxn modelId="{2D6E75C7-02B5-4F8F-A593-08692325CFBD}" type="presParOf" srcId="{8F5F64C9-F87D-47F9-B047-963DFC0C6718}" destId="{F4437A45-BA84-4659-BD41-0A894280A99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29BED9-D691-4372-A759-9F525704E25B}">
      <dsp:nvSpPr>
        <dsp:cNvPr id="0" name=""/>
        <dsp:cNvSpPr/>
      </dsp:nvSpPr>
      <dsp:spPr>
        <a:xfrm rot="21300000">
          <a:off x="23851" y="1843702"/>
          <a:ext cx="7724697" cy="884594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0B5005-7A55-45D7-91D8-EB3A989FFCAA}">
      <dsp:nvSpPr>
        <dsp:cNvPr id="0" name=""/>
        <dsp:cNvSpPr/>
      </dsp:nvSpPr>
      <dsp:spPr>
        <a:xfrm>
          <a:off x="932688" y="228600"/>
          <a:ext cx="2331720" cy="18288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6E7D7C-6B30-46C8-A49F-E0F670871B68}">
      <dsp:nvSpPr>
        <dsp:cNvPr id="0" name=""/>
        <dsp:cNvSpPr/>
      </dsp:nvSpPr>
      <dsp:spPr>
        <a:xfrm>
          <a:off x="4119372" y="0"/>
          <a:ext cx="2487168" cy="192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Network card that plugs into your computer</a:t>
          </a:r>
          <a:endParaRPr lang="en-US" sz="2800" kern="1200" dirty="0"/>
        </a:p>
      </dsp:txBody>
      <dsp:txXfrm>
        <a:off x="4119372" y="0"/>
        <a:ext cx="2487168" cy="1920240"/>
      </dsp:txXfrm>
    </dsp:sp>
    <dsp:sp modelId="{CBC5395D-52C6-43D9-A210-03FE7333F00F}">
      <dsp:nvSpPr>
        <dsp:cNvPr id="0" name=""/>
        <dsp:cNvSpPr/>
      </dsp:nvSpPr>
      <dsp:spPr>
        <a:xfrm>
          <a:off x="4507991" y="2514599"/>
          <a:ext cx="2331720" cy="182880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C63159-78CD-421B-A5EA-D5E75949FB41}">
      <dsp:nvSpPr>
        <dsp:cNvPr id="0" name=""/>
        <dsp:cNvSpPr/>
      </dsp:nvSpPr>
      <dsp:spPr>
        <a:xfrm>
          <a:off x="1165860" y="2651760"/>
          <a:ext cx="2487168" cy="192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Circuit board that allows you to plug into your network</a:t>
          </a:r>
          <a:endParaRPr lang="en-US" sz="2800" kern="1200" dirty="0"/>
        </a:p>
      </dsp:txBody>
      <dsp:txXfrm>
        <a:off x="1165860" y="2651760"/>
        <a:ext cx="2487168" cy="19202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9D63FA-360E-4C03-BB04-73076190F118}">
      <dsp:nvSpPr>
        <dsp:cNvPr id="0" name=""/>
        <dsp:cNvSpPr/>
      </dsp:nvSpPr>
      <dsp:spPr>
        <a:xfrm>
          <a:off x="1257299" y="0"/>
          <a:ext cx="4572000" cy="457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772BC-FDF2-4658-A98D-F1BC877C76EB}">
      <dsp:nvSpPr>
        <dsp:cNvPr id="0" name=""/>
        <dsp:cNvSpPr/>
      </dsp:nvSpPr>
      <dsp:spPr>
        <a:xfrm>
          <a:off x="3543300" y="459655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Used in networks that need to send messages across longer distances than the wires can carry the message.</a:t>
          </a:r>
          <a:endParaRPr lang="en-US" sz="2000" kern="1200" dirty="0"/>
        </a:p>
      </dsp:txBody>
      <dsp:txXfrm>
        <a:off x="3543300" y="459655"/>
        <a:ext cx="2971800" cy="1082278"/>
      </dsp:txXfrm>
    </dsp:sp>
    <dsp:sp modelId="{831ADF82-7316-4746-8C8A-F5E8825066C9}">
      <dsp:nvSpPr>
        <dsp:cNvPr id="0" name=""/>
        <dsp:cNvSpPr/>
      </dsp:nvSpPr>
      <dsp:spPr>
        <a:xfrm>
          <a:off x="3543300" y="1677218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Cannot read addresses or data or understand the message</a:t>
          </a:r>
          <a:endParaRPr lang="en-US" sz="2000" kern="1200" dirty="0"/>
        </a:p>
      </dsp:txBody>
      <dsp:txXfrm>
        <a:off x="3543300" y="1677218"/>
        <a:ext cx="2971800" cy="1082278"/>
      </dsp:txXfrm>
    </dsp:sp>
    <dsp:sp modelId="{9DD2158A-68A9-48CC-B855-3706965BE9FA}">
      <dsp:nvSpPr>
        <dsp:cNvPr id="0" name=""/>
        <dsp:cNvSpPr/>
      </dsp:nvSpPr>
      <dsp:spPr>
        <a:xfrm>
          <a:off x="3543300" y="2894781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Simply repeats the message – like a </a:t>
          </a:r>
          <a:r>
            <a:rPr lang="en-US" sz="2000" kern="1200" dirty="0" err="1" smtClean="0"/>
            <a:t>parrott</a:t>
          </a:r>
          <a:r>
            <a:rPr lang="en-US" sz="2000" kern="1200" dirty="0" smtClean="0"/>
            <a:t>!</a:t>
          </a:r>
          <a:endParaRPr lang="en-US" sz="2000" kern="1200" dirty="0"/>
        </a:p>
      </dsp:txBody>
      <dsp:txXfrm>
        <a:off x="3543300" y="2894781"/>
        <a:ext cx="2971800" cy="108227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C7EBF1-88E0-4282-9BEF-0A5AE4C63AC7}">
      <dsp:nvSpPr>
        <dsp:cNvPr id="0" name=""/>
        <dsp:cNvSpPr/>
      </dsp:nvSpPr>
      <dsp:spPr>
        <a:xfrm>
          <a:off x="2553864" y="1459110"/>
          <a:ext cx="3634978" cy="36349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Hub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Connects computers on a LAN, but does not read MAC addresses.  All packets are sent to all computers</a:t>
          </a:r>
          <a:endParaRPr lang="en-US" sz="2500" kern="1200" dirty="0"/>
        </a:p>
      </dsp:txBody>
      <dsp:txXfrm>
        <a:off x="2553864" y="1459110"/>
        <a:ext cx="3634978" cy="3634978"/>
      </dsp:txXfrm>
    </dsp:sp>
    <dsp:sp modelId="{EF6BA333-1A1B-4B3F-A821-6A0248A05DE4}">
      <dsp:nvSpPr>
        <dsp:cNvPr id="0" name=""/>
        <dsp:cNvSpPr/>
      </dsp:nvSpPr>
      <dsp:spPr>
        <a:xfrm>
          <a:off x="3136533" y="648"/>
          <a:ext cx="2469640" cy="181748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Computers read addresses on data packets</a:t>
          </a:r>
          <a:endParaRPr lang="en-US" sz="2400" kern="1200" dirty="0"/>
        </a:p>
      </dsp:txBody>
      <dsp:txXfrm>
        <a:off x="3136533" y="648"/>
        <a:ext cx="2469640" cy="1817489"/>
      </dsp:txXfrm>
    </dsp:sp>
    <dsp:sp modelId="{A7DFA7BA-7563-46FE-868C-6FC078A7F204}">
      <dsp:nvSpPr>
        <dsp:cNvPr id="0" name=""/>
        <dsp:cNvSpPr/>
      </dsp:nvSpPr>
      <dsp:spPr>
        <a:xfrm>
          <a:off x="5753371" y="1904995"/>
          <a:ext cx="2662785" cy="27432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Computers collect messages directed to them</a:t>
          </a:r>
          <a:endParaRPr lang="en-US" sz="2400" kern="1200" dirty="0"/>
        </a:p>
      </dsp:txBody>
      <dsp:txXfrm>
        <a:off x="5753371" y="1904995"/>
        <a:ext cx="2662785" cy="2743208"/>
      </dsp:txXfrm>
    </dsp:sp>
    <dsp:sp modelId="{CD5A00E6-E9B2-4AB9-9BDF-30BBB12F1792}">
      <dsp:nvSpPr>
        <dsp:cNvPr id="0" name=""/>
        <dsp:cNvSpPr/>
      </dsp:nvSpPr>
      <dsp:spPr>
        <a:xfrm>
          <a:off x="2821926" y="4735062"/>
          <a:ext cx="3098855" cy="181748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Computers reassemble packets as directed</a:t>
          </a:r>
          <a:endParaRPr lang="en-US" sz="2400" kern="1200" dirty="0"/>
        </a:p>
      </dsp:txBody>
      <dsp:txXfrm>
        <a:off x="2821926" y="4735062"/>
        <a:ext cx="3098855" cy="1817489"/>
      </dsp:txXfrm>
    </dsp:sp>
    <dsp:sp modelId="{440EC1BE-D858-45E7-86D7-2E57562EDEE2}">
      <dsp:nvSpPr>
        <dsp:cNvPr id="0" name=""/>
        <dsp:cNvSpPr/>
      </dsp:nvSpPr>
      <dsp:spPr>
        <a:xfrm>
          <a:off x="455450" y="1981202"/>
          <a:ext cx="2622200" cy="25907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Computers pass on messages not directed to them</a:t>
          </a:r>
          <a:endParaRPr lang="en-US" sz="2400" kern="1200" dirty="0"/>
        </a:p>
      </dsp:txBody>
      <dsp:txXfrm>
        <a:off x="455450" y="1981202"/>
        <a:ext cx="2622200" cy="259079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612A51-D9FF-4D9F-B2D9-105105157B3E}">
      <dsp:nvSpPr>
        <dsp:cNvPr id="0" name=""/>
        <dsp:cNvSpPr/>
      </dsp:nvSpPr>
      <dsp:spPr>
        <a:xfrm>
          <a:off x="1028700" y="1142999"/>
          <a:ext cx="3429000" cy="3429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13A680-CA3A-4C7F-A6AF-92EDA4D665FE}">
      <dsp:nvSpPr>
        <dsp:cNvPr id="0" name=""/>
        <dsp:cNvSpPr/>
      </dsp:nvSpPr>
      <dsp:spPr>
        <a:xfrm>
          <a:off x="1714500" y="1828800"/>
          <a:ext cx="2057400" cy="2057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80CA60-2385-4628-BFD6-A2BDA5FE8355}">
      <dsp:nvSpPr>
        <dsp:cNvPr id="0" name=""/>
        <dsp:cNvSpPr/>
      </dsp:nvSpPr>
      <dsp:spPr>
        <a:xfrm>
          <a:off x="2400300" y="2514599"/>
          <a:ext cx="685800" cy="685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6CB438-F75F-4533-8270-6764DB7DA792}">
      <dsp:nvSpPr>
        <dsp:cNvPr id="0" name=""/>
        <dsp:cNvSpPr/>
      </dsp:nvSpPr>
      <dsp:spPr>
        <a:xfrm>
          <a:off x="5029199" y="0"/>
          <a:ext cx="1714500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Smarter versions of hubs</a:t>
          </a:r>
          <a:endParaRPr lang="en-US" sz="1800" kern="1200" dirty="0"/>
        </a:p>
      </dsp:txBody>
      <dsp:txXfrm>
        <a:off x="5029199" y="0"/>
        <a:ext cx="1714500" cy="1000125"/>
      </dsp:txXfrm>
    </dsp:sp>
    <dsp:sp modelId="{23131410-780C-4C78-A10C-F55617062B9D}">
      <dsp:nvSpPr>
        <dsp:cNvPr id="0" name=""/>
        <dsp:cNvSpPr/>
      </dsp:nvSpPr>
      <dsp:spPr>
        <a:xfrm>
          <a:off x="4600575" y="500062"/>
          <a:ext cx="4286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75B3DA-A3F3-46B5-A63A-EA1F5A31DBBB}">
      <dsp:nvSpPr>
        <dsp:cNvPr id="0" name=""/>
        <dsp:cNvSpPr/>
      </dsp:nvSpPr>
      <dsp:spPr>
        <a:xfrm rot="5400000">
          <a:off x="2492597" y="751236"/>
          <a:ext cx="2356865" cy="185566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618A1-1469-4921-ABEC-CB6438D2A7C7}">
      <dsp:nvSpPr>
        <dsp:cNvPr id="0" name=""/>
        <dsp:cNvSpPr/>
      </dsp:nvSpPr>
      <dsp:spPr>
        <a:xfrm>
          <a:off x="5029199" y="1000124"/>
          <a:ext cx="1714500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Can read Mac addresses</a:t>
          </a:r>
          <a:endParaRPr lang="en-US" sz="1800" kern="1200" dirty="0"/>
        </a:p>
      </dsp:txBody>
      <dsp:txXfrm>
        <a:off x="5029199" y="1000124"/>
        <a:ext cx="1714500" cy="1000125"/>
      </dsp:txXfrm>
    </dsp:sp>
    <dsp:sp modelId="{5D1093A4-9D89-419F-99B8-6A6420D919D1}">
      <dsp:nvSpPr>
        <dsp:cNvPr id="0" name=""/>
        <dsp:cNvSpPr/>
      </dsp:nvSpPr>
      <dsp:spPr>
        <a:xfrm>
          <a:off x="4600575" y="1500187"/>
          <a:ext cx="4286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B8FD69-7B80-4494-A95F-C04DFB8A8BB0}">
      <dsp:nvSpPr>
        <dsp:cNvPr id="0" name=""/>
        <dsp:cNvSpPr/>
      </dsp:nvSpPr>
      <dsp:spPr>
        <a:xfrm rot="5400000">
          <a:off x="2998489" y="1735759"/>
          <a:ext cx="1836572" cy="13641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88015-7EC8-4E6C-A6E5-B1CC628E73AC}">
      <dsp:nvSpPr>
        <dsp:cNvPr id="0" name=""/>
        <dsp:cNvSpPr/>
      </dsp:nvSpPr>
      <dsp:spPr>
        <a:xfrm>
          <a:off x="5029199" y="2000249"/>
          <a:ext cx="1714500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Send data packets only to the computer they’re intended for</a:t>
          </a:r>
          <a:endParaRPr lang="en-US" sz="1800" kern="1200" dirty="0"/>
        </a:p>
      </dsp:txBody>
      <dsp:txXfrm>
        <a:off x="5029199" y="2000249"/>
        <a:ext cx="1714500" cy="1000125"/>
      </dsp:txXfrm>
    </dsp:sp>
    <dsp:sp modelId="{2B4F749E-4B70-4924-A04F-EB938B26A9C5}">
      <dsp:nvSpPr>
        <dsp:cNvPr id="0" name=""/>
        <dsp:cNvSpPr/>
      </dsp:nvSpPr>
      <dsp:spPr>
        <a:xfrm>
          <a:off x="4600575" y="2500312"/>
          <a:ext cx="4286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103559-326A-4089-A9F0-45EDD0220DE1}">
      <dsp:nvSpPr>
        <dsp:cNvPr id="0" name=""/>
        <dsp:cNvSpPr/>
      </dsp:nvSpPr>
      <dsp:spPr>
        <a:xfrm rot="5400000">
          <a:off x="3505009" y="2719482"/>
          <a:ext cx="1312164" cy="87268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B9E5D5-68DB-4990-AD7E-4EA3A7C748A0}">
      <dsp:nvSpPr>
        <dsp:cNvPr id="0" name=""/>
        <dsp:cNvSpPr/>
      </dsp:nvSpPr>
      <dsp:spPr>
        <a:xfrm>
          <a:off x="0" y="-125714"/>
          <a:ext cx="8686800" cy="477739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B5457-4359-4BE4-BBAA-BA1B28C05257}">
      <dsp:nvSpPr>
        <dsp:cNvPr id="0" name=""/>
        <dsp:cNvSpPr/>
      </dsp:nvSpPr>
      <dsp:spPr>
        <a:xfrm>
          <a:off x="1042416" y="1133697"/>
          <a:ext cx="2866644" cy="1702612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Routers sit on the outside of the LAN and direct packets from the Internet to the right computer in the LAN</a:t>
          </a:r>
          <a:endParaRPr lang="en-US" sz="2300" kern="1200" dirty="0"/>
        </a:p>
      </dsp:txBody>
      <dsp:txXfrm>
        <a:off x="1042416" y="1133697"/>
        <a:ext cx="2866644" cy="1702612"/>
      </dsp:txXfrm>
    </dsp:sp>
    <dsp:sp modelId="{F133C72F-301B-4353-9CE8-F0C98FFAE363}">
      <dsp:nvSpPr>
        <dsp:cNvPr id="0" name=""/>
        <dsp:cNvSpPr/>
      </dsp:nvSpPr>
      <dsp:spPr>
        <a:xfrm>
          <a:off x="4343400" y="1689652"/>
          <a:ext cx="3387852" cy="1702612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Routers connect the LAN to the Internet.  They read IP addresses and send packets on their way via the Internet</a:t>
          </a:r>
          <a:endParaRPr lang="en-US" sz="2300" kern="1200" dirty="0"/>
        </a:p>
      </dsp:txBody>
      <dsp:txXfrm>
        <a:off x="4343400" y="1689652"/>
        <a:ext cx="3387852" cy="170261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BC0ED8-BF35-4C24-A547-8613594AC84C}">
      <dsp:nvSpPr>
        <dsp:cNvPr id="0" name=""/>
        <dsp:cNvSpPr/>
      </dsp:nvSpPr>
      <dsp:spPr>
        <a:xfrm>
          <a:off x="2572" y="1777644"/>
          <a:ext cx="1694519" cy="1016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LAN</a:t>
          </a:r>
          <a:endParaRPr lang="en-US" sz="2500" kern="1200" dirty="0"/>
        </a:p>
      </dsp:txBody>
      <dsp:txXfrm>
        <a:off x="2572" y="1777644"/>
        <a:ext cx="1694519" cy="1016711"/>
      </dsp:txXfrm>
    </dsp:sp>
    <dsp:sp modelId="{0B098A8D-E61A-4EA1-9B43-348DEF8E1A54}">
      <dsp:nvSpPr>
        <dsp:cNvPr id="0" name=""/>
        <dsp:cNvSpPr/>
      </dsp:nvSpPr>
      <dsp:spPr>
        <a:xfrm rot="10800000">
          <a:off x="1866544" y="2075879"/>
          <a:ext cx="359238" cy="420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866544" y="2075879"/>
        <a:ext cx="359238" cy="420240"/>
      </dsp:txXfrm>
    </dsp:sp>
    <dsp:sp modelId="{5945122C-B36F-4A38-8F6F-51E6822CD510}">
      <dsp:nvSpPr>
        <dsp:cNvPr id="0" name=""/>
        <dsp:cNvSpPr/>
      </dsp:nvSpPr>
      <dsp:spPr>
        <a:xfrm>
          <a:off x="2374900" y="321158"/>
          <a:ext cx="3022599" cy="3929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Gateways are intelligent routers, plus they can translate messages between network protocols and send messages to the right computer</a:t>
          </a:r>
          <a:endParaRPr lang="en-US" sz="2500" kern="1200" dirty="0"/>
        </a:p>
      </dsp:txBody>
      <dsp:txXfrm>
        <a:off x="2374900" y="321158"/>
        <a:ext cx="3022599" cy="3929682"/>
      </dsp:txXfrm>
    </dsp:sp>
    <dsp:sp modelId="{02D1D2B9-3296-414A-AD65-3F347337EBB4}">
      <dsp:nvSpPr>
        <dsp:cNvPr id="0" name=""/>
        <dsp:cNvSpPr/>
      </dsp:nvSpPr>
      <dsp:spPr>
        <a:xfrm>
          <a:off x="5566951" y="2075879"/>
          <a:ext cx="359238" cy="420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566951" y="2075879"/>
        <a:ext cx="359238" cy="420240"/>
      </dsp:txXfrm>
    </dsp:sp>
    <dsp:sp modelId="{F4437A45-BA84-4659-BD41-0A894280A995}">
      <dsp:nvSpPr>
        <dsp:cNvPr id="0" name=""/>
        <dsp:cNvSpPr/>
      </dsp:nvSpPr>
      <dsp:spPr>
        <a:xfrm>
          <a:off x="6075307" y="1777644"/>
          <a:ext cx="1694519" cy="1016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INTERNET</a:t>
          </a:r>
          <a:endParaRPr lang="en-US" sz="2500" kern="1200" dirty="0"/>
        </a:p>
      </dsp:txBody>
      <dsp:txXfrm>
        <a:off x="6075307" y="1777644"/>
        <a:ext cx="1694519" cy="10167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0521B7-E080-465C-A255-35100C981458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410D94B-854F-4192-B256-2E98F47FC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selittle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Interface Card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parrot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0" y="152400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52400"/>
          <a:ext cx="8763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4572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Hubs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Student Resource 5.3 Scavenger Hunt: Network Components.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www.roselittle.wikispaces.com</a:t>
            </a:r>
            <a:r>
              <a:rPr lang="en-US" sz="3200" dirty="0" smtClean="0"/>
              <a:t> to find Student Resource 5.3.  On Student Resource 5.3 you will find Scavenger Hunt Resources for all the network components.  (Your handout was missing the third page for Student Resource 5.3.)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122</TotalTime>
  <Words>242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Network Components</vt:lpstr>
      <vt:lpstr>Network Interface Card</vt:lpstr>
      <vt:lpstr>Repeater</vt:lpstr>
      <vt:lpstr>Slide 4</vt:lpstr>
      <vt:lpstr>Switch</vt:lpstr>
      <vt:lpstr>Router</vt:lpstr>
      <vt:lpstr>Gateway</vt:lpstr>
      <vt:lpstr>Homework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Components</dc:title>
  <dc:creator>NHBOE</dc:creator>
  <cp:lastModifiedBy>NHBOE</cp:lastModifiedBy>
  <cp:revision>11</cp:revision>
  <dcterms:created xsi:type="dcterms:W3CDTF">2013-09-27T13:56:21Z</dcterms:created>
  <dcterms:modified xsi:type="dcterms:W3CDTF">2013-09-27T16:49:53Z</dcterms:modified>
</cp:coreProperties>
</file>